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ppt/slideLayouts/slideLayout27.xml" ContentType="application/vnd.openxmlformats-officedocument.presentationml.slideLayout+xml"/>
  <Override PartName="/ppt/theme/theme27.xml" ContentType="application/vnd.openxmlformats-officedocument.theme+xml"/>
  <Override PartName="/ppt/slideLayouts/slideLayout28.xml" ContentType="application/vnd.openxmlformats-officedocument.presentationml.slideLayout+xml"/>
  <Override PartName="/ppt/theme/theme28.xml" ContentType="application/vnd.openxmlformats-officedocument.theme+xml"/>
  <Override PartName="/ppt/slideLayouts/slideLayout29.xml" ContentType="application/vnd.openxmlformats-officedocument.presentationml.slideLayout+xml"/>
  <Override PartName="/ppt/theme/theme29.xml" ContentType="application/vnd.openxmlformats-officedocument.theme+xml"/>
  <Override PartName="/ppt/slideLayouts/slideLayout30.xml" ContentType="application/vnd.openxmlformats-officedocument.presentationml.slideLayout+xml"/>
  <Override PartName="/ppt/theme/theme30.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8" r:id="rId20"/>
    <p:sldMasterId id="2147483690" r:id="rId21"/>
    <p:sldMasterId id="2147483692" r:id="rId22"/>
    <p:sldMasterId id="2147483694" r:id="rId23"/>
    <p:sldMasterId id="2147483696" r:id="rId24"/>
    <p:sldMasterId id="2147483698" r:id="rId25"/>
    <p:sldMasterId id="2147483700" r:id="rId26"/>
    <p:sldMasterId id="2147483702" r:id="rId27"/>
    <p:sldMasterId id="2147483704" r:id="rId28"/>
    <p:sldMasterId id="2147483706" r:id="rId29"/>
    <p:sldMasterId id="2147483708" r:id="rId30"/>
  </p:sldMasterIdLst>
  <p:sldIdLst>
    <p:sldId id="256" r:id="rId31"/>
    <p:sldId id="258" r:id="rId32"/>
    <p:sldId id="257" r:id="rId33"/>
    <p:sldId id="270" r:id="rId34"/>
    <p:sldId id="259" r:id="rId35"/>
    <p:sldId id="260" r:id="rId36"/>
    <p:sldId id="261" r:id="rId37"/>
    <p:sldId id="262" r:id="rId38"/>
    <p:sldId id="263" r:id="rId39"/>
    <p:sldId id="264" r:id="rId40"/>
    <p:sldId id="269" r:id="rId41"/>
    <p:sldId id="265" r:id="rId42"/>
    <p:sldId id="268" r:id="rId43"/>
    <p:sldId id="266" r:id="rId4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5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slide" Target="slides/slide9.xml"/><Relationship Id="rId21" Type="http://schemas.openxmlformats.org/officeDocument/2006/relationships/slideMaster" Target="slideMasters/slideMaster21.xml"/><Relationship Id="rId34" Type="http://schemas.openxmlformats.org/officeDocument/2006/relationships/slide" Target="slides/slide4.xml"/><Relationship Id="rId42" Type="http://schemas.openxmlformats.org/officeDocument/2006/relationships/slide" Target="slides/slide12.xml"/><Relationship Id="rId47"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Master" Target="slideMasters/slideMaster29.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2.xml"/><Relationship Id="rId37" Type="http://schemas.openxmlformats.org/officeDocument/2006/relationships/slide" Target="slides/slide7.xml"/><Relationship Id="rId40" Type="http://schemas.openxmlformats.org/officeDocument/2006/relationships/slide" Target="slides/slide10.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 Target="slides/slide6.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1.xml"/><Relationship Id="rId44"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Master" Target="slideMasters/slideMaster30.xml"/><Relationship Id="rId35" Type="http://schemas.openxmlformats.org/officeDocument/2006/relationships/slide" Target="slides/slide5.xml"/><Relationship Id="rId43" Type="http://schemas.openxmlformats.org/officeDocument/2006/relationships/slide" Target="slides/slide13.xml"/><Relationship Id="rId48"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3.xml"/><Relationship Id="rId38" Type="http://schemas.openxmlformats.org/officeDocument/2006/relationships/slide" Target="slides/slide8.xml"/><Relationship Id="rId46" Type="http://schemas.openxmlformats.org/officeDocument/2006/relationships/viewProps" Target="viewProps.xml"/><Relationship Id="rId20" Type="http://schemas.openxmlformats.org/officeDocument/2006/relationships/slideMaster" Target="slideMasters/slideMaster20.xml"/><Relationship Id="rId41"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2"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597"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9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624"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625"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62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656" name="PlaceHolder 1"/>
          <p:cNvSpPr>
            <a:spLocks noGrp="1"/>
          </p:cNvSpPr>
          <p:nvPr>
            <p:ph type="title"/>
          </p:nvPr>
        </p:nvSpPr>
        <p:spPr>
          <a:xfrm>
            <a:off x="713160" y="539640"/>
            <a:ext cx="444780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0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10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6.pn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1.xml"/><Relationship Id="rId1" Type="http://schemas.openxmlformats.org/officeDocument/2006/relationships/slideLayout" Target="../slideLayouts/slideLayout11.xml"/><Relationship Id="rId4" Type="http://schemas.openxmlformats.org/officeDocument/2006/relationships/image" Target="../media/image5.png"/></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3.xml"/><Relationship Id="rId1" Type="http://schemas.openxmlformats.org/officeDocument/2006/relationships/slideLayout" Target="../slideLayouts/slideLayout13.xml"/><Relationship Id="rId4" Type="http://schemas.openxmlformats.org/officeDocument/2006/relationships/image" Target="../media/image5.png"/></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4.xml"/><Relationship Id="rId1" Type="http://schemas.openxmlformats.org/officeDocument/2006/relationships/slideLayout" Target="../slideLayouts/slideLayout14.xml"/><Relationship Id="rId4" Type="http://schemas.openxmlformats.org/officeDocument/2006/relationships/image" Target="../media/image4.png"/></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15.xml"/><Relationship Id="rId1" Type="http://schemas.openxmlformats.org/officeDocument/2006/relationships/slideLayout" Target="../slideLayouts/slideLayout15.xml"/><Relationship Id="rId4" Type="http://schemas.openxmlformats.org/officeDocument/2006/relationships/image" Target="../media/image1.png"/></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7.xml"/><Relationship Id="rId1" Type="http://schemas.openxmlformats.org/officeDocument/2006/relationships/slideLayout" Target="../slideLayouts/slideLayout17.xml"/><Relationship Id="rId4" Type="http://schemas.openxmlformats.org/officeDocument/2006/relationships/image" Target="../media/image2.png"/></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8.xml"/><Relationship Id="rId1" Type="http://schemas.openxmlformats.org/officeDocument/2006/relationships/slideLayout" Target="../slideLayouts/slideLayout18.xml"/><Relationship Id="rId4" Type="http://schemas.openxmlformats.org/officeDocument/2006/relationships/image" Target="../media/image5.png"/></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20.xml"/><Relationship Id="rId1" Type="http://schemas.openxmlformats.org/officeDocument/2006/relationships/slideLayout" Target="../slideLayouts/slideLayout20.xml"/><Relationship Id="rId4" Type="http://schemas.openxmlformats.org/officeDocument/2006/relationships/image" Target="../media/image1.png"/></Relationships>
</file>

<file path=ppt/slideMasters/_rels/slideMaster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1.xml"/><Relationship Id="rId1" Type="http://schemas.openxmlformats.org/officeDocument/2006/relationships/slideLayout" Target="../slideLayouts/slideLayout21.xml"/><Relationship Id="rId4" Type="http://schemas.openxmlformats.org/officeDocument/2006/relationships/image" Target="../media/image6.png"/></Relationships>
</file>

<file path=ppt/slideMasters/_rels/slideMaster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2.xml"/><Relationship Id="rId1" Type="http://schemas.openxmlformats.org/officeDocument/2006/relationships/slideLayout" Target="../slideLayouts/slideLayout22.xml"/><Relationship Id="rId4" Type="http://schemas.openxmlformats.org/officeDocument/2006/relationships/image" Target="../media/image5.png"/></Relationships>
</file>

<file path=ppt/slideMasters/_rels/slideMaster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3.xml"/><Relationship Id="rId1" Type="http://schemas.openxmlformats.org/officeDocument/2006/relationships/slideLayout" Target="../slideLayouts/slideLayout23.xml"/><Relationship Id="rId4" Type="http://schemas.openxmlformats.org/officeDocument/2006/relationships/image" Target="../media/image4.png"/></Relationships>
</file>

<file path=ppt/slideMasters/_rels/slideMaster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4.xml"/><Relationship Id="rId1" Type="http://schemas.openxmlformats.org/officeDocument/2006/relationships/slideLayout" Target="../slideLayouts/slideLayout24.xml"/><Relationship Id="rId4" Type="http://schemas.openxmlformats.org/officeDocument/2006/relationships/image" Target="../media/image6.png"/></Relationships>
</file>

<file path=ppt/slideMasters/_rels/slideMaster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6.xml"/><Relationship Id="rId1" Type="http://schemas.openxmlformats.org/officeDocument/2006/relationships/slideLayout" Target="../slideLayouts/slideLayout26.xml"/><Relationship Id="rId4" Type="http://schemas.openxmlformats.org/officeDocument/2006/relationships/image" Target="../media/image4.png"/></Relationships>
</file>

<file path=ppt/slideMasters/_rels/slideMaster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7.xml"/><Relationship Id="rId1" Type="http://schemas.openxmlformats.org/officeDocument/2006/relationships/slideLayout" Target="../slideLayouts/slideLayout27.xml"/></Relationships>
</file>

<file path=ppt/slideMasters/_rels/slideMaster28.xml.rels><?xml version="1.0" encoding="UTF-8" standalone="yes"?>
<Relationships xmlns="http://schemas.openxmlformats.org/package/2006/relationships"><Relationship Id="rId2" Type="http://schemas.openxmlformats.org/officeDocument/2006/relationships/theme" Target="../theme/theme28.xml"/><Relationship Id="rId1" Type="http://schemas.openxmlformats.org/officeDocument/2006/relationships/slideLayout" Target="../slideLayouts/slideLayout28.xml"/></Relationships>
</file>

<file path=ppt/slideMasters/_rels/slideMaster29.xml.rels><?xml version="1.0" encoding="UTF-8" standalone="yes"?>
<Relationships xmlns="http://schemas.openxmlformats.org/package/2006/relationships"><Relationship Id="rId2" Type="http://schemas.openxmlformats.org/officeDocument/2006/relationships/theme" Target="../theme/theme29.xml"/><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2" Type="http://schemas.openxmlformats.org/officeDocument/2006/relationships/theme" Target="../theme/theme30.xml"/><Relationship Id="rId1"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3.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2" name="Google Shape;9;p2"/>
          <p:cNvSpPr/>
          <p:nvPr/>
        </p:nvSpPr>
        <p:spPr>
          <a:xfrm>
            <a:off x="8341920" y="4644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pic>
        <p:nvPicPr>
          <p:cNvPr id="43" name="Google Shape;10;p2"/>
          <p:cNvPicPr/>
          <p:nvPr/>
        </p:nvPicPr>
        <p:blipFill>
          <a:blip r:embed="rId3"/>
          <a:srcRect l="25238" r="24663"/>
          <a:stretch/>
        </p:blipFill>
        <p:spPr>
          <a:xfrm flipH="1">
            <a:off x="-358920" y="-484200"/>
            <a:ext cx="1732320" cy="1828440"/>
          </a:xfrm>
          <a:prstGeom prst="rect">
            <a:avLst/>
          </a:prstGeom>
          <a:ln w="0">
            <a:noFill/>
          </a:ln>
        </p:spPr>
      </p:pic>
      <p:pic>
        <p:nvPicPr>
          <p:cNvPr id="2" name="Google Shape;11;p2"/>
          <p:cNvPicPr/>
          <p:nvPr/>
        </p:nvPicPr>
        <p:blipFill>
          <a:blip r:embed="rId4"/>
          <a:srcRect l="15575" r="17319"/>
          <a:stretch/>
        </p:blipFill>
        <p:spPr>
          <a:xfrm rot="7309200">
            <a:off x="7873200" y="3692160"/>
            <a:ext cx="2324520" cy="1828440"/>
          </a:xfrm>
          <a:prstGeom prst="rect">
            <a:avLst/>
          </a:prstGeom>
          <a:ln w="0">
            <a:noFill/>
          </a:ln>
        </p:spPr>
      </p:pic>
      <p:grpSp>
        <p:nvGrpSpPr>
          <p:cNvPr id="3" name="Google Shape;12;p2"/>
          <p:cNvGrpSpPr/>
          <p:nvPr/>
        </p:nvGrpSpPr>
        <p:grpSpPr>
          <a:xfrm>
            <a:off x="241920" y="185040"/>
            <a:ext cx="8602560" cy="2913480"/>
            <a:chOff x="241920" y="185040"/>
            <a:chExt cx="8602560" cy="2913480"/>
          </a:xfrm>
        </p:grpSpPr>
        <p:sp>
          <p:nvSpPr>
            <p:cNvPr id="4" name="Google Shape;13;p2"/>
            <p:cNvSpPr/>
            <p:nvPr/>
          </p:nvSpPr>
          <p:spPr>
            <a:xfrm>
              <a:off x="241920" y="1748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 name="Google Shape;14;p2"/>
            <p:cNvSpPr/>
            <p:nvPr/>
          </p:nvSpPr>
          <p:spPr>
            <a:xfrm>
              <a:off x="6123960" y="1850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 name="Google Shape;15;p2"/>
            <p:cNvSpPr/>
            <p:nvPr/>
          </p:nvSpPr>
          <p:spPr>
            <a:xfrm>
              <a:off x="8570520" y="28245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7" name="Google Shape;16;p2"/>
          <p:cNvGrpSpPr/>
          <p:nvPr/>
        </p:nvGrpSpPr>
        <p:grpSpPr>
          <a:xfrm>
            <a:off x="2450520" y="305640"/>
            <a:ext cx="2258280" cy="4574880"/>
            <a:chOff x="2450520" y="305640"/>
            <a:chExt cx="2258280" cy="4574880"/>
          </a:xfrm>
        </p:grpSpPr>
        <p:grpSp>
          <p:nvGrpSpPr>
            <p:cNvPr id="8" name="Google Shape;17;p2"/>
            <p:cNvGrpSpPr/>
            <p:nvPr/>
          </p:nvGrpSpPr>
          <p:grpSpPr>
            <a:xfrm>
              <a:off x="2450520" y="305640"/>
              <a:ext cx="273960" cy="32400"/>
              <a:chOff x="2450520" y="305640"/>
              <a:chExt cx="273960" cy="32400"/>
            </a:xfrm>
          </p:grpSpPr>
          <p:sp>
            <p:nvSpPr>
              <p:cNvPr id="9" name="Google Shape;18;p2"/>
              <p:cNvSpPr/>
              <p:nvPr/>
            </p:nvSpPr>
            <p:spPr>
              <a:xfrm>
                <a:off x="245052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 name="Google Shape;19;p2"/>
              <p:cNvSpPr/>
              <p:nvPr/>
            </p:nvSpPr>
            <p:spPr>
              <a:xfrm>
                <a:off x="251100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1" name="Google Shape;20;p2"/>
              <p:cNvSpPr/>
              <p:nvPr/>
            </p:nvSpPr>
            <p:spPr>
              <a:xfrm>
                <a:off x="257148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2" name="Google Shape;21;p2"/>
              <p:cNvSpPr/>
              <p:nvPr/>
            </p:nvSpPr>
            <p:spPr>
              <a:xfrm>
                <a:off x="263196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3" name="Google Shape;22;p2"/>
              <p:cNvSpPr/>
              <p:nvPr/>
            </p:nvSpPr>
            <p:spPr>
              <a:xfrm>
                <a:off x="2692080" y="305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14" name="Google Shape;23;p2"/>
            <p:cNvGrpSpPr/>
            <p:nvPr/>
          </p:nvGrpSpPr>
          <p:grpSpPr>
            <a:xfrm>
              <a:off x="4434840" y="4848120"/>
              <a:ext cx="273960" cy="32400"/>
              <a:chOff x="4434840" y="4848120"/>
              <a:chExt cx="273960" cy="32400"/>
            </a:xfrm>
          </p:grpSpPr>
          <p:sp>
            <p:nvSpPr>
              <p:cNvPr id="15" name="Google Shape;24;p2"/>
              <p:cNvSpPr/>
              <p:nvPr/>
            </p:nvSpPr>
            <p:spPr>
              <a:xfrm>
                <a:off x="443484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 name="Google Shape;25;p2"/>
              <p:cNvSpPr/>
              <p:nvPr/>
            </p:nvSpPr>
            <p:spPr>
              <a:xfrm>
                <a:off x="449532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7" name="Google Shape;26;p2"/>
              <p:cNvSpPr/>
              <p:nvPr/>
            </p:nvSpPr>
            <p:spPr>
              <a:xfrm>
                <a:off x="455580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8" name="Google Shape;27;p2"/>
              <p:cNvSpPr/>
              <p:nvPr/>
            </p:nvSpPr>
            <p:spPr>
              <a:xfrm>
                <a:off x="461592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9" name="Google Shape;28;p2"/>
              <p:cNvSpPr/>
              <p:nvPr/>
            </p:nvSpPr>
            <p:spPr>
              <a:xfrm>
                <a:off x="4676400" y="48481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pic>
        <p:nvPicPr>
          <p:cNvPr id="20" name="Google Shape;29;p2"/>
          <p:cNvPicPr/>
          <p:nvPr/>
        </p:nvPicPr>
        <p:blipFill>
          <a:blip r:embed="rId5"/>
          <a:srcRect l="57098" t="16029" r="3509" b="43399"/>
          <a:stretch/>
        </p:blipFill>
        <p:spPr>
          <a:xfrm>
            <a:off x="27360" y="4233240"/>
            <a:ext cx="1371240" cy="1371240"/>
          </a:xfrm>
          <a:prstGeom prst="rect">
            <a:avLst/>
          </a:prstGeom>
          <a:ln w="0">
            <a:noFill/>
          </a:ln>
        </p:spPr>
      </p:pic>
      <p:grpSp>
        <p:nvGrpSpPr>
          <p:cNvPr id="21" name="Google Shape;30;p2"/>
          <p:cNvGrpSpPr/>
          <p:nvPr/>
        </p:nvGrpSpPr>
        <p:grpSpPr>
          <a:xfrm>
            <a:off x="-548640" y="1564200"/>
            <a:ext cx="10103760" cy="2444760"/>
            <a:chOff x="-548640" y="1564200"/>
            <a:chExt cx="10103760" cy="2444760"/>
          </a:xfrm>
        </p:grpSpPr>
        <p:grpSp>
          <p:nvGrpSpPr>
            <p:cNvPr id="22" name="Google Shape;31;p2"/>
            <p:cNvGrpSpPr/>
            <p:nvPr/>
          </p:nvGrpSpPr>
          <p:grpSpPr>
            <a:xfrm>
              <a:off x="-548640" y="2912400"/>
              <a:ext cx="1096560" cy="1096560"/>
              <a:chOff x="-548640" y="2912400"/>
              <a:chExt cx="1096560" cy="1096560"/>
            </a:xfrm>
          </p:grpSpPr>
          <p:sp>
            <p:nvSpPr>
              <p:cNvPr id="23" name="Google Shape;32;p2"/>
              <p:cNvSpPr/>
              <p:nvPr/>
            </p:nvSpPr>
            <p:spPr>
              <a:xfrm>
                <a:off x="-548640" y="29124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 name="Google Shape;33;p2"/>
              <p:cNvSpPr/>
              <p:nvPr/>
            </p:nvSpPr>
            <p:spPr>
              <a:xfrm>
                <a:off x="-492120" y="29689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 name="Google Shape;34;p2"/>
              <p:cNvSpPr/>
              <p:nvPr/>
            </p:nvSpPr>
            <p:spPr>
              <a:xfrm>
                <a:off x="-438840" y="30218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 name="Google Shape;35;p2"/>
              <p:cNvSpPr/>
              <p:nvPr/>
            </p:nvSpPr>
            <p:spPr>
              <a:xfrm>
                <a:off x="-384120" y="30769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7" name="Google Shape;36;p2"/>
              <p:cNvSpPr/>
              <p:nvPr/>
            </p:nvSpPr>
            <p:spPr>
              <a:xfrm>
                <a:off x="-329040" y="3131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8" name="Google Shape;37;p2"/>
              <p:cNvSpPr/>
              <p:nvPr/>
            </p:nvSpPr>
            <p:spPr>
              <a:xfrm>
                <a:off x="-274320" y="31863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9" name="Google Shape;38;p2"/>
              <p:cNvSpPr/>
              <p:nvPr/>
            </p:nvSpPr>
            <p:spPr>
              <a:xfrm>
                <a:off x="-213480" y="32475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0" name="Google Shape;39;p2"/>
              <p:cNvSpPr/>
              <p:nvPr/>
            </p:nvSpPr>
            <p:spPr>
              <a:xfrm>
                <a:off x="-152280" y="33084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1" name="Google Shape;40;p2"/>
            <p:cNvGrpSpPr/>
            <p:nvPr/>
          </p:nvGrpSpPr>
          <p:grpSpPr>
            <a:xfrm>
              <a:off x="8732520" y="1564200"/>
              <a:ext cx="822600" cy="822600"/>
              <a:chOff x="8732520" y="1564200"/>
              <a:chExt cx="822600" cy="822600"/>
            </a:xfrm>
          </p:grpSpPr>
          <p:sp>
            <p:nvSpPr>
              <p:cNvPr id="32" name="Google Shape;41;p2"/>
              <p:cNvSpPr/>
              <p:nvPr/>
            </p:nvSpPr>
            <p:spPr>
              <a:xfrm>
                <a:off x="8732520" y="15642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 name="Google Shape;42;p2"/>
              <p:cNvSpPr/>
              <p:nvPr/>
            </p:nvSpPr>
            <p:spPr>
              <a:xfrm>
                <a:off x="8775000" y="16066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 name="Google Shape;43;p2"/>
              <p:cNvSpPr/>
              <p:nvPr/>
            </p:nvSpPr>
            <p:spPr>
              <a:xfrm>
                <a:off x="8814600" y="1646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5" name="Google Shape;44;p2"/>
              <p:cNvSpPr/>
              <p:nvPr/>
            </p:nvSpPr>
            <p:spPr>
              <a:xfrm>
                <a:off x="8856000" y="168768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 name="Google Shape;45;p2"/>
              <p:cNvSpPr/>
              <p:nvPr/>
            </p:nvSpPr>
            <p:spPr>
              <a:xfrm>
                <a:off x="8897040" y="172872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 name="Google Shape;46;p2"/>
              <p:cNvSpPr/>
              <p:nvPr/>
            </p:nvSpPr>
            <p:spPr>
              <a:xfrm>
                <a:off x="8938080" y="17697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8" name="Google Shape;47;p2"/>
              <p:cNvSpPr/>
              <p:nvPr/>
            </p:nvSpPr>
            <p:spPr>
              <a:xfrm>
                <a:off x="8983800" y="18154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 name="Google Shape;48;p2"/>
              <p:cNvSpPr/>
              <p:nvPr/>
            </p:nvSpPr>
            <p:spPr>
              <a:xfrm>
                <a:off x="9029880" y="18612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40" name="PlaceHolder 1"/>
          <p:cNvSpPr>
            <a:spLocks noGrp="1"/>
          </p:cNvSpPr>
          <p:nvPr>
            <p:ph type="title"/>
          </p:nvPr>
        </p:nvSpPr>
        <p:spPr>
          <a:xfrm>
            <a:off x="911160" y="1203120"/>
            <a:ext cx="7321320" cy="2086560"/>
          </a:xfrm>
          <a:prstGeom prst="rect">
            <a:avLst/>
          </a:prstGeom>
          <a:noFill/>
          <a:ln w="0">
            <a:noFill/>
          </a:ln>
        </p:spPr>
        <p:txBody>
          <a:bodyPr lIns="91440" tIns="91440" rIns="91440" bIns="91440" anchor="b">
            <a:noAutofit/>
          </a:bodyPr>
          <a:lstStyle/>
          <a:p>
            <a:pPr indent="0">
              <a:buNone/>
            </a:pPr>
            <a:r>
              <a:rPr lang="fr-FR" sz="7200" b="0" strike="noStrike" spc="-1">
                <a:solidFill>
                  <a:schemeClr val="dk1"/>
                </a:solidFill>
                <a:latin typeface="Arial"/>
              </a:rPr>
              <a:t>Click to edit the title text format</a:t>
            </a:r>
          </a:p>
        </p:txBody>
      </p:sp>
      <p:sp>
        <p:nvSpPr>
          <p:cNvPr id="4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17" name="Google Shape;420;p19"/>
          <p:cNvPicPr/>
          <p:nvPr/>
        </p:nvPicPr>
        <p:blipFill>
          <a:blip r:embed="rId3">
            <a:alphaModFix amt="63000"/>
          </a:blip>
          <a:srcRect l="50780" t="55966" r="5115"/>
          <a:stretch/>
        </p:blipFill>
        <p:spPr>
          <a:xfrm rot="1522200">
            <a:off x="7492320" y="3947760"/>
            <a:ext cx="2343240" cy="2284560"/>
          </a:xfrm>
          <a:prstGeom prst="rect">
            <a:avLst/>
          </a:prstGeom>
          <a:ln w="0">
            <a:noFill/>
          </a:ln>
        </p:spPr>
      </p:pic>
      <p:sp>
        <p:nvSpPr>
          <p:cNvPr id="218" name="Google Shape;421;p19"/>
          <p:cNvSpPr/>
          <p:nvPr/>
        </p:nvSpPr>
        <p:spPr>
          <a:xfrm rot="10800000">
            <a:off x="8611200" y="31662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219" name="Google Shape;422;p19"/>
          <p:cNvGrpSpPr/>
          <p:nvPr/>
        </p:nvGrpSpPr>
        <p:grpSpPr>
          <a:xfrm>
            <a:off x="442440" y="1799640"/>
            <a:ext cx="32400" cy="273960"/>
            <a:chOff x="442440" y="1799640"/>
            <a:chExt cx="32400" cy="273960"/>
          </a:xfrm>
        </p:grpSpPr>
        <p:sp>
          <p:nvSpPr>
            <p:cNvPr id="220" name="Google Shape;423;p19"/>
            <p:cNvSpPr/>
            <p:nvPr/>
          </p:nvSpPr>
          <p:spPr>
            <a:xfrm rot="5400000">
              <a:off x="442440" y="1799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21" name="Google Shape;424;p19"/>
            <p:cNvSpPr/>
            <p:nvPr/>
          </p:nvSpPr>
          <p:spPr>
            <a:xfrm rot="5400000">
              <a:off x="442440" y="1859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22" name="Google Shape;425;p19"/>
            <p:cNvSpPr/>
            <p:nvPr/>
          </p:nvSpPr>
          <p:spPr>
            <a:xfrm rot="5400000">
              <a:off x="442440" y="1920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23" name="Google Shape;426;p19"/>
            <p:cNvSpPr/>
            <p:nvPr/>
          </p:nvSpPr>
          <p:spPr>
            <a:xfrm rot="5400000">
              <a:off x="442440" y="19807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24" name="Google Shape;427;p19"/>
            <p:cNvSpPr/>
            <p:nvPr/>
          </p:nvSpPr>
          <p:spPr>
            <a:xfrm rot="5400000">
              <a:off x="442440" y="20412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225" name="Google Shape;428;p19"/>
          <p:cNvGrpSpPr/>
          <p:nvPr/>
        </p:nvGrpSpPr>
        <p:grpSpPr>
          <a:xfrm>
            <a:off x="-548640" y="564840"/>
            <a:ext cx="10108080" cy="3773160"/>
            <a:chOff x="-548640" y="564840"/>
            <a:chExt cx="10108080" cy="3773160"/>
          </a:xfrm>
        </p:grpSpPr>
        <p:grpSp>
          <p:nvGrpSpPr>
            <p:cNvPr id="226" name="Google Shape;429;p19"/>
            <p:cNvGrpSpPr/>
            <p:nvPr/>
          </p:nvGrpSpPr>
          <p:grpSpPr>
            <a:xfrm>
              <a:off x="-548640" y="564840"/>
              <a:ext cx="1096920" cy="1096920"/>
              <a:chOff x="-548640" y="564840"/>
              <a:chExt cx="1096920" cy="1096920"/>
            </a:xfrm>
          </p:grpSpPr>
          <p:sp>
            <p:nvSpPr>
              <p:cNvPr id="227" name="Google Shape;430;p19"/>
              <p:cNvSpPr/>
              <p:nvPr/>
            </p:nvSpPr>
            <p:spPr>
              <a:xfrm>
                <a:off x="-548640" y="56484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8" name="Google Shape;431;p19"/>
              <p:cNvSpPr/>
              <p:nvPr/>
            </p:nvSpPr>
            <p:spPr>
              <a:xfrm>
                <a:off x="-492120" y="6213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9" name="Google Shape;432;p19"/>
              <p:cNvSpPr/>
              <p:nvPr/>
            </p:nvSpPr>
            <p:spPr>
              <a:xfrm>
                <a:off x="-439200" y="6742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0" name="Google Shape;433;p19"/>
              <p:cNvSpPr/>
              <p:nvPr/>
            </p:nvSpPr>
            <p:spPr>
              <a:xfrm>
                <a:off x="-384120" y="7293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1" name="Google Shape;434;p19"/>
              <p:cNvSpPr/>
              <p:nvPr/>
            </p:nvSpPr>
            <p:spPr>
              <a:xfrm>
                <a:off x="-329040" y="7840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2" name="Google Shape;435;p19"/>
              <p:cNvSpPr/>
              <p:nvPr/>
            </p:nvSpPr>
            <p:spPr>
              <a:xfrm>
                <a:off x="-274320" y="83916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3" name="Google Shape;436;p19"/>
              <p:cNvSpPr/>
              <p:nvPr/>
            </p:nvSpPr>
            <p:spPr>
              <a:xfrm>
                <a:off x="-213480" y="90000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4" name="Google Shape;437;p19"/>
              <p:cNvSpPr/>
              <p:nvPr/>
            </p:nvSpPr>
            <p:spPr>
              <a:xfrm>
                <a:off x="-152280" y="9608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235" name="Google Shape;438;p19"/>
            <p:cNvGrpSpPr/>
            <p:nvPr/>
          </p:nvGrpSpPr>
          <p:grpSpPr>
            <a:xfrm>
              <a:off x="8736840" y="3515400"/>
              <a:ext cx="822600" cy="822600"/>
              <a:chOff x="8736840" y="3515400"/>
              <a:chExt cx="822600" cy="822600"/>
            </a:xfrm>
          </p:grpSpPr>
          <p:sp>
            <p:nvSpPr>
              <p:cNvPr id="236" name="Google Shape;439;p19"/>
              <p:cNvSpPr/>
              <p:nvPr/>
            </p:nvSpPr>
            <p:spPr>
              <a:xfrm rot="10800000">
                <a:off x="8736840" y="35154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7" name="Google Shape;440;p19"/>
              <p:cNvSpPr/>
              <p:nvPr/>
            </p:nvSpPr>
            <p:spPr>
              <a:xfrm rot="10800000">
                <a:off x="8779320" y="35578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8" name="Google Shape;441;p19"/>
              <p:cNvSpPr/>
              <p:nvPr/>
            </p:nvSpPr>
            <p:spPr>
              <a:xfrm rot="10800000">
                <a:off x="8819280" y="35974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39" name="Google Shape;442;p19"/>
              <p:cNvSpPr/>
              <p:nvPr/>
            </p:nvSpPr>
            <p:spPr>
              <a:xfrm rot="10800000">
                <a:off x="8860320" y="363888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0" name="Google Shape;443;p19"/>
              <p:cNvSpPr/>
              <p:nvPr/>
            </p:nvSpPr>
            <p:spPr>
              <a:xfrm rot="10800000">
                <a:off x="8901360" y="367992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1" name="Google Shape;444;p19"/>
              <p:cNvSpPr/>
              <p:nvPr/>
            </p:nvSpPr>
            <p:spPr>
              <a:xfrm rot="10800000">
                <a:off x="8942760" y="37209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2" name="Google Shape;445;p19"/>
              <p:cNvSpPr/>
              <p:nvPr/>
            </p:nvSpPr>
            <p:spPr>
              <a:xfrm rot="10800000">
                <a:off x="8988480" y="37666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3" name="Google Shape;446;p19"/>
              <p:cNvSpPr/>
              <p:nvPr/>
            </p:nvSpPr>
            <p:spPr>
              <a:xfrm rot="10800000">
                <a:off x="9033840" y="38124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244" name="Google Shape;447;p19"/>
          <p:cNvPicPr/>
          <p:nvPr/>
        </p:nvPicPr>
        <p:blipFill>
          <a:blip r:embed="rId4"/>
          <a:srcRect l="15074" t="23118" r="19923" b="25916"/>
          <a:stretch/>
        </p:blipFill>
        <p:spPr>
          <a:xfrm rot="21062400">
            <a:off x="-1703880" y="-714600"/>
            <a:ext cx="2707200" cy="2072880"/>
          </a:xfrm>
          <a:prstGeom prst="rect">
            <a:avLst/>
          </a:prstGeom>
          <a:ln w="0">
            <a:noFill/>
          </a:ln>
        </p:spPr>
      </p:pic>
      <p:sp>
        <p:nvSpPr>
          <p:cNvPr id="245" name="PlaceHolder 1"/>
          <p:cNvSpPr>
            <a:spLocks noGrp="1"/>
          </p:cNvSpPr>
          <p:nvPr>
            <p:ph type="title"/>
          </p:nvPr>
        </p:nvSpPr>
        <p:spPr>
          <a:xfrm>
            <a:off x="720000" y="1662120"/>
            <a:ext cx="3121920" cy="105264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6" name="Google Shape;451;p20"/>
          <p:cNvPicPr/>
          <p:nvPr/>
        </p:nvPicPr>
        <p:blipFill>
          <a:blip r:embed="rId3">
            <a:alphaModFix amt="63000"/>
          </a:blip>
          <a:srcRect l="3340" t="55966" r="57265"/>
          <a:stretch/>
        </p:blipFill>
        <p:spPr>
          <a:xfrm rot="10269600">
            <a:off x="7561800" y="-1049760"/>
            <a:ext cx="2351160" cy="2566440"/>
          </a:xfrm>
          <a:prstGeom prst="rect">
            <a:avLst/>
          </a:prstGeom>
          <a:ln w="0">
            <a:noFill/>
          </a:ln>
        </p:spPr>
      </p:pic>
      <p:sp>
        <p:nvSpPr>
          <p:cNvPr id="247" name="Google Shape;452;p20"/>
          <p:cNvSpPr/>
          <p:nvPr/>
        </p:nvSpPr>
        <p:spPr>
          <a:xfrm flipH="1">
            <a:off x="8599320" y="18403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248" name="Google Shape;453;p20"/>
          <p:cNvGrpSpPr/>
          <p:nvPr/>
        </p:nvGrpSpPr>
        <p:grpSpPr>
          <a:xfrm>
            <a:off x="-376920" y="942480"/>
            <a:ext cx="9931680" cy="3269160"/>
            <a:chOff x="-376920" y="942480"/>
            <a:chExt cx="9931680" cy="3269160"/>
          </a:xfrm>
        </p:grpSpPr>
        <p:grpSp>
          <p:nvGrpSpPr>
            <p:cNvPr id="249" name="Google Shape;454;p20"/>
            <p:cNvGrpSpPr/>
            <p:nvPr/>
          </p:nvGrpSpPr>
          <p:grpSpPr>
            <a:xfrm>
              <a:off x="-376920" y="3389040"/>
              <a:ext cx="822600" cy="822600"/>
              <a:chOff x="-376920" y="3389040"/>
              <a:chExt cx="822600" cy="822600"/>
            </a:xfrm>
          </p:grpSpPr>
          <p:sp>
            <p:nvSpPr>
              <p:cNvPr id="250" name="Google Shape;455;p20"/>
              <p:cNvSpPr/>
              <p:nvPr/>
            </p:nvSpPr>
            <p:spPr>
              <a:xfrm flipH="1">
                <a:off x="-377280" y="33890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1" name="Google Shape;456;p20"/>
              <p:cNvSpPr/>
              <p:nvPr/>
            </p:nvSpPr>
            <p:spPr>
              <a:xfrm flipH="1">
                <a:off x="-334800" y="34315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2" name="Google Shape;457;p20"/>
              <p:cNvSpPr/>
              <p:nvPr/>
            </p:nvSpPr>
            <p:spPr>
              <a:xfrm flipH="1">
                <a:off x="-294480" y="34711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3" name="Google Shape;458;p20"/>
              <p:cNvSpPr/>
              <p:nvPr/>
            </p:nvSpPr>
            <p:spPr>
              <a:xfrm flipH="1">
                <a:off x="-253800" y="35125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4" name="Google Shape;459;p20"/>
              <p:cNvSpPr/>
              <p:nvPr/>
            </p:nvSpPr>
            <p:spPr>
              <a:xfrm flipH="1">
                <a:off x="-212760" y="35535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5" name="Google Shape;460;p20"/>
              <p:cNvSpPr/>
              <p:nvPr/>
            </p:nvSpPr>
            <p:spPr>
              <a:xfrm flipH="1">
                <a:off x="-171000" y="35946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6" name="Google Shape;461;p20"/>
              <p:cNvSpPr/>
              <p:nvPr/>
            </p:nvSpPr>
            <p:spPr>
              <a:xfrm flipH="1">
                <a:off x="-125280" y="36403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57" name="Google Shape;462;p20"/>
              <p:cNvSpPr/>
              <p:nvPr/>
            </p:nvSpPr>
            <p:spPr>
              <a:xfrm flipH="1">
                <a:off x="-79560" y="36860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258" name="Google Shape;463;p20"/>
            <p:cNvGrpSpPr/>
            <p:nvPr/>
          </p:nvGrpSpPr>
          <p:grpSpPr>
            <a:xfrm>
              <a:off x="8732160" y="942480"/>
              <a:ext cx="822600" cy="822600"/>
              <a:chOff x="8732160" y="942480"/>
              <a:chExt cx="822600" cy="822600"/>
            </a:xfrm>
          </p:grpSpPr>
          <p:sp>
            <p:nvSpPr>
              <p:cNvPr id="259" name="Google Shape;464;p20"/>
              <p:cNvSpPr/>
              <p:nvPr/>
            </p:nvSpPr>
            <p:spPr>
              <a:xfrm flipH="1">
                <a:off x="8731800" y="94248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0" name="Google Shape;465;p20"/>
              <p:cNvSpPr/>
              <p:nvPr/>
            </p:nvSpPr>
            <p:spPr>
              <a:xfrm flipH="1">
                <a:off x="8774280" y="98496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1" name="Google Shape;466;p20"/>
              <p:cNvSpPr/>
              <p:nvPr/>
            </p:nvSpPr>
            <p:spPr>
              <a:xfrm flipH="1">
                <a:off x="8814600" y="10249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2" name="Google Shape;467;p20"/>
              <p:cNvSpPr/>
              <p:nvPr/>
            </p:nvSpPr>
            <p:spPr>
              <a:xfrm flipH="1">
                <a:off x="8855280" y="106596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3" name="Google Shape;468;p20"/>
              <p:cNvSpPr/>
              <p:nvPr/>
            </p:nvSpPr>
            <p:spPr>
              <a:xfrm flipH="1">
                <a:off x="8896320" y="11070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4" name="Google Shape;469;p20"/>
              <p:cNvSpPr/>
              <p:nvPr/>
            </p:nvSpPr>
            <p:spPr>
              <a:xfrm flipH="1">
                <a:off x="8938080" y="11484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5" name="Google Shape;470;p20"/>
              <p:cNvSpPr/>
              <p:nvPr/>
            </p:nvSpPr>
            <p:spPr>
              <a:xfrm flipH="1">
                <a:off x="8983800" y="11941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6" name="Google Shape;471;p20"/>
              <p:cNvSpPr/>
              <p:nvPr/>
            </p:nvSpPr>
            <p:spPr>
              <a:xfrm flipH="1">
                <a:off x="9029880" y="12398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267" name="Google Shape;472;p20"/>
          <p:cNvPicPr/>
          <p:nvPr/>
        </p:nvPicPr>
        <p:blipFill>
          <a:blip r:embed="rId4"/>
          <a:srcRect l="10330" t="19134" r="12747" b="11417"/>
          <a:stretch/>
        </p:blipFill>
        <p:spPr>
          <a:xfrm rot="5164200" flipH="1">
            <a:off x="-717120" y="3944160"/>
            <a:ext cx="2367000" cy="2086920"/>
          </a:xfrm>
          <a:prstGeom prst="rect">
            <a:avLst/>
          </a:prstGeom>
          <a:ln w="0">
            <a:noFill/>
          </a:ln>
        </p:spPr>
      </p:pic>
      <p:grpSp>
        <p:nvGrpSpPr>
          <p:cNvPr id="268" name="Google Shape;473;p20"/>
          <p:cNvGrpSpPr/>
          <p:nvPr/>
        </p:nvGrpSpPr>
        <p:grpSpPr>
          <a:xfrm>
            <a:off x="505800" y="3019680"/>
            <a:ext cx="32400" cy="273960"/>
            <a:chOff x="505800" y="3019680"/>
            <a:chExt cx="32400" cy="273960"/>
          </a:xfrm>
        </p:grpSpPr>
        <p:sp>
          <p:nvSpPr>
            <p:cNvPr id="269" name="Google Shape;474;p20"/>
            <p:cNvSpPr/>
            <p:nvPr/>
          </p:nvSpPr>
          <p:spPr>
            <a:xfrm rot="5400000" flipV="1">
              <a:off x="505800" y="30196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70" name="Google Shape;475;p20"/>
            <p:cNvSpPr/>
            <p:nvPr/>
          </p:nvSpPr>
          <p:spPr>
            <a:xfrm rot="5400000" flipV="1">
              <a:off x="505800" y="30798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71" name="Google Shape;476;p20"/>
            <p:cNvSpPr/>
            <p:nvPr/>
          </p:nvSpPr>
          <p:spPr>
            <a:xfrm rot="5400000" flipV="1">
              <a:off x="505800" y="31402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72" name="Google Shape;477;p20"/>
            <p:cNvSpPr/>
            <p:nvPr/>
          </p:nvSpPr>
          <p:spPr>
            <a:xfrm rot="5400000" flipV="1">
              <a:off x="505800" y="3200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73" name="Google Shape;478;p20"/>
            <p:cNvSpPr/>
            <p:nvPr/>
          </p:nvSpPr>
          <p:spPr>
            <a:xfrm rot="5400000" flipV="1">
              <a:off x="505800" y="3261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274" name="PlaceHolder 1"/>
          <p:cNvSpPr>
            <a:spLocks noGrp="1"/>
          </p:cNvSpPr>
          <p:nvPr>
            <p:ph type="title"/>
          </p:nvPr>
        </p:nvSpPr>
        <p:spPr>
          <a:xfrm>
            <a:off x="4744800" y="1909440"/>
            <a:ext cx="3076920" cy="65232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sp>
        <p:nvSpPr>
          <p:cNvPr id="27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76" name="PlaceHolder 1"/>
          <p:cNvSpPr>
            <a:spLocks noGrp="1"/>
          </p:cNvSpPr>
          <p:nvPr>
            <p:ph type="title"/>
          </p:nvPr>
        </p:nvSpPr>
        <p:spPr>
          <a:xfrm>
            <a:off x="1291680" y="2336040"/>
            <a:ext cx="3804840" cy="1644840"/>
          </a:xfrm>
          <a:prstGeom prst="rect">
            <a:avLst/>
          </a:prstGeom>
          <a:noFill/>
          <a:ln w="0">
            <a:noFill/>
          </a:ln>
        </p:spPr>
        <p:txBody>
          <a:bodyPr lIns="91440" tIns="91440" rIns="91440" bIns="91440" anchor="t">
            <a:noAutofit/>
          </a:bodyPr>
          <a:lstStyle/>
          <a:p>
            <a:pPr indent="0">
              <a:buNone/>
            </a:pPr>
            <a:r>
              <a:rPr lang="fr-FR" sz="5000" b="0" strike="noStrike" spc="-1">
                <a:solidFill>
                  <a:schemeClr val="dk1"/>
                </a:solidFill>
                <a:latin typeface="Arial"/>
              </a:rPr>
              <a:t>Click to edit the title text format</a:t>
            </a:r>
          </a:p>
        </p:txBody>
      </p:sp>
      <p:sp>
        <p:nvSpPr>
          <p:cNvPr id="277" name="PlaceHolder 2"/>
          <p:cNvSpPr>
            <a:spLocks noGrp="1"/>
          </p:cNvSpPr>
          <p:nvPr>
            <p:ph type="title"/>
          </p:nvPr>
        </p:nvSpPr>
        <p:spPr>
          <a:xfrm>
            <a:off x="1371600" y="1162440"/>
            <a:ext cx="1096920" cy="109692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4800" b="0" strike="noStrike" spc="-1">
                <a:solidFill>
                  <a:schemeClr val="dk1"/>
                </a:solidFill>
                <a:latin typeface="DM Sans Medium"/>
                <a:ea typeface="DM Sans Medium"/>
              </a:rPr>
              <a:t>xx%</a:t>
            </a:r>
            <a:endParaRPr lang="fr-FR" sz="4800" b="0" strike="noStrike" spc="-1">
              <a:solidFill>
                <a:schemeClr val="dk1"/>
              </a:solidFill>
              <a:latin typeface="Arial"/>
            </a:endParaRPr>
          </a:p>
        </p:txBody>
      </p:sp>
      <p:pic>
        <p:nvPicPr>
          <p:cNvPr id="278" name="Google Shape;54;p3"/>
          <p:cNvPicPr/>
          <p:nvPr/>
        </p:nvPicPr>
        <p:blipFill>
          <a:blip r:embed="rId3">
            <a:alphaModFix amt="77000"/>
          </a:blip>
          <a:srcRect l="51169" t="56240" r="6542"/>
          <a:stretch/>
        </p:blipFill>
        <p:spPr>
          <a:xfrm flipH="1">
            <a:off x="-855360" y="3742200"/>
            <a:ext cx="2226960" cy="2250360"/>
          </a:xfrm>
          <a:prstGeom prst="rect">
            <a:avLst/>
          </a:prstGeom>
          <a:ln w="0">
            <a:noFill/>
          </a:ln>
        </p:spPr>
      </p:pic>
      <p:pic>
        <p:nvPicPr>
          <p:cNvPr id="279" name="Google Shape;55;p3"/>
          <p:cNvPicPr/>
          <p:nvPr/>
        </p:nvPicPr>
        <p:blipFill>
          <a:blip r:embed="rId3">
            <a:alphaModFix amt="77000"/>
          </a:blip>
          <a:srcRect l="55131" t="4844" r="2579" b="82335"/>
          <a:stretch/>
        </p:blipFill>
        <p:spPr>
          <a:xfrm rot="10800000" flipH="1">
            <a:off x="7903080" y="82440"/>
            <a:ext cx="1547640" cy="456840"/>
          </a:xfrm>
          <a:prstGeom prst="rect">
            <a:avLst/>
          </a:prstGeom>
          <a:ln w="0">
            <a:noFill/>
          </a:ln>
        </p:spPr>
      </p:pic>
      <p:sp>
        <p:nvSpPr>
          <p:cNvPr id="280" name="Google Shape;56;p3"/>
          <p:cNvSpPr/>
          <p:nvPr/>
        </p:nvSpPr>
        <p:spPr>
          <a:xfrm flipH="1">
            <a:off x="120240" y="34682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281" name="Google Shape;57;p3"/>
          <p:cNvGrpSpPr/>
          <p:nvPr/>
        </p:nvGrpSpPr>
        <p:grpSpPr>
          <a:xfrm>
            <a:off x="1407960" y="597960"/>
            <a:ext cx="7665120" cy="4299840"/>
            <a:chOff x="1407960" y="597960"/>
            <a:chExt cx="7665120" cy="4299840"/>
          </a:xfrm>
        </p:grpSpPr>
        <p:grpSp>
          <p:nvGrpSpPr>
            <p:cNvPr id="282" name="Google Shape;58;p3"/>
            <p:cNvGrpSpPr/>
            <p:nvPr/>
          </p:nvGrpSpPr>
          <p:grpSpPr>
            <a:xfrm>
              <a:off x="8799120" y="597960"/>
              <a:ext cx="273960" cy="32400"/>
              <a:chOff x="8799120" y="597960"/>
              <a:chExt cx="273960" cy="32400"/>
            </a:xfrm>
          </p:grpSpPr>
          <p:sp>
            <p:nvSpPr>
              <p:cNvPr id="283" name="Google Shape;59;p3"/>
              <p:cNvSpPr/>
              <p:nvPr/>
            </p:nvSpPr>
            <p:spPr>
              <a:xfrm flipH="1">
                <a:off x="904068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84" name="Google Shape;60;p3"/>
              <p:cNvSpPr/>
              <p:nvPr/>
            </p:nvSpPr>
            <p:spPr>
              <a:xfrm flipH="1">
                <a:off x="898056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85" name="Google Shape;61;p3"/>
              <p:cNvSpPr/>
              <p:nvPr/>
            </p:nvSpPr>
            <p:spPr>
              <a:xfrm flipH="1">
                <a:off x="892008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86" name="Google Shape;62;p3"/>
              <p:cNvSpPr/>
              <p:nvPr/>
            </p:nvSpPr>
            <p:spPr>
              <a:xfrm flipH="1">
                <a:off x="885960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87" name="Google Shape;63;p3"/>
              <p:cNvSpPr/>
              <p:nvPr/>
            </p:nvSpPr>
            <p:spPr>
              <a:xfrm flipH="1">
                <a:off x="8799120" y="597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288" name="Google Shape;64;p3"/>
            <p:cNvGrpSpPr/>
            <p:nvPr/>
          </p:nvGrpSpPr>
          <p:grpSpPr>
            <a:xfrm>
              <a:off x="1407960" y="4865400"/>
              <a:ext cx="273960" cy="32400"/>
              <a:chOff x="1407960" y="4865400"/>
              <a:chExt cx="273960" cy="32400"/>
            </a:xfrm>
          </p:grpSpPr>
          <p:sp>
            <p:nvSpPr>
              <p:cNvPr id="289" name="Google Shape;65;p3"/>
              <p:cNvSpPr/>
              <p:nvPr/>
            </p:nvSpPr>
            <p:spPr>
              <a:xfrm flipH="1">
                <a:off x="164952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0" name="Google Shape;66;p3"/>
              <p:cNvSpPr/>
              <p:nvPr/>
            </p:nvSpPr>
            <p:spPr>
              <a:xfrm flipH="1">
                <a:off x="158904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1" name="Google Shape;67;p3"/>
              <p:cNvSpPr/>
              <p:nvPr/>
            </p:nvSpPr>
            <p:spPr>
              <a:xfrm flipH="1">
                <a:off x="152856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2" name="Google Shape;68;p3"/>
              <p:cNvSpPr/>
              <p:nvPr/>
            </p:nvSpPr>
            <p:spPr>
              <a:xfrm flipH="1">
                <a:off x="146808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3" name="Google Shape;69;p3"/>
              <p:cNvSpPr/>
              <p:nvPr/>
            </p:nvSpPr>
            <p:spPr>
              <a:xfrm flipH="1">
                <a:off x="1407960" y="4865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sp>
        <p:nvSpPr>
          <p:cNvPr id="294"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5" name="PlaceHolder 1"/>
          <p:cNvSpPr>
            <a:spLocks noGrp="1"/>
          </p:cNvSpPr>
          <p:nvPr>
            <p:ph type="title"/>
          </p:nvPr>
        </p:nvSpPr>
        <p:spPr>
          <a:xfrm>
            <a:off x="1695600" y="1881360"/>
            <a:ext cx="3002040" cy="63072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grpSp>
        <p:nvGrpSpPr>
          <p:cNvPr id="296" name="Google Shape;484;p21"/>
          <p:cNvGrpSpPr/>
          <p:nvPr/>
        </p:nvGrpSpPr>
        <p:grpSpPr>
          <a:xfrm>
            <a:off x="517320" y="1800000"/>
            <a:ext cx="32400" cy="273960"/>
            <a:chOff x="517320" y="1800000"/>
            <a:chExt cx="32400" cy="273960"/>
          </a:xfrm>
        </p:grpSpPr>
        <p:sp>
          <p:nvSpPr>
            <p:cNvPr id="297" name="Google Shape;485;p21"/>
            <p:cNvSpPr/>
            <p:nvPr/>
          </p:nvSpPr>
          <p:spPr>
            <a:xfrm rot="5400000">
              <a:off x="517320" y="1800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8" name="Google Shape;486;p21"/>
            <p:cNvSpPr/>
            <p:nvPr/>
          </p:nvSpPr>
          <p:spPr>
            <a:xfrm rot="5400000">
              <a:off x="517320" y="1860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99" name="Google Shape;487;p21"/>
            <p:cNvSpPr/>
            <p:nvPr/>
          </p:nvSpPr>
          <p:spPr>
            <a:xfrm rot="5400000">
              <a:off x="517320" y="1920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00" name="Google Shape;488;p21"/>
            <p:cNvSpPr/>
            <p:nvPr/>
          </p:nvSpPr>
          <p:spPr>
            <a:xfrm rot="5400000">
              <a:off x="517320" y="19810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01" name="Google Shape;489;p21"/>
            <p:cNvSpPr/>
            <p:nvPr/>
          </p:nvSpPr>
          <p:spPr>
            <a:xfrm rot="5400000">
              <a:off x="517320" y="20415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302" name="Google Shape;490;p21"/>
          <p:cNvPicPr/>
          <p:nvPr/>
        </p:nvPicPr>
        <p:blipFill>
          <a:blip r:embed="rId3"/>
          <a:srcRect l="51169" t="4835" b="80959"/>
          <a:stretch/>
        </p:blipFill>
        <p:spPr>
          <a:xfrm rot="10800000">
            <a:off x="7504920" y="4482000"/>
            <a:ext cx="2329200" cy="661320"/>
          </a:xfrm>
          <a:prstGeom prst="rect">
            <a:avLst/>
          </a:prstGeom>
          <a:ln w="0">
            <a:noFill/>
          </a:ln>
        </p:spPr>
      </p:pic>
      <p:sp>
        <p:nvSpPr>
          <p:cNvPr id="303" name="Google Shape;491;p21"/>
          <p:cNvSpPr/>
          <p:nvPr/>
        </p:nvSpPr>
        <p:spPr>
          <a:xfrm>
            <a:off x="8473680" y="32878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304" name="Google Shape;492;p21"/>
          <p:cNvGrpSpPr/>
          <p:nvPr/>
        </p:nvGrpSpPr>
        <p:grpSpPr>
          <a:xfrm>
            <a:off x="-411480" y="1022760"/>
            <a:ext cx="9966600" cy="3410280"/>
            <a:chOff x="-411480" y="1022760"/>
            <a:chExt cx="9966600" cy="3410280"/>
          </a:xfrm>
        </p:grpSpPr>
        <p:grpSp>
          <p:nvGrpSpPr>
            <p:cNvPr id="305" name="Google Shape;493;p21"/>
            <p:cNvGrpSpPr/>
            <p:nvPr/>
          </p:nvGrpSpPr>
          <p:grpSpPr>
            <a:xfrm>
              <a:off x="-411480" y="1022760"/>
              <a:ext cx="822600" cy="822600"/>
              <a:chOff x="-411480" y="1022760"/>
              <a:chExt cx="822600" cy="822600"/>
            </a:xfrm>
          </p:grpSpPr>
          <p:sp>
            <p:nvSpPr>
              <p:cNvPr id="306" name="Google Shape;494;p21"/>
              <p:cNvSpPr/>
              <p:nvPr/>
            </p:nvSpPr>
            <p:spPr>
              <a:xfrm>
                <a:off x="-411480" y="10227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07" name="Google Shape;495;p21"/>
              <p:cNvSpPr/>
              <p:nvPr/>
            </p:nvSpPr>
            <p:spPr>
              <a:xfrm>
                <a:off x="-369000" y="10652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08" name="Google Shape;496;p21"/>
              <p:cNvSpPr/>
              <p:nvPr/>
            </p:nvSpPr>
            <p:spPr>
              <a:xfrm>
                <a:off x="-329400" y="11048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09" name="Google Shape;497;p21"/>
              <p:cNvSpPr/>
              <p:nvPr/>
            </p:nvSpPr>
            <p:spPr>
              <a:xfrm>
                <a:off x="-288000" y="11462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0" name="Google Shape;498;p21"/>
              <p:cNvSpPr/>
              <p:nvPr/>
            </p:nvSpPr>
            <p:spPr>
              <a:xfrm>
                <a:off x="-246960" y="11872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1" name="Google Shape;499;p21"/>
              <p:cNvSpPr/>
              <p:nvPr/>
            </p:nvSpPr>
            <p:spPr>
              <a:xfrm>
                <a:off x="-205920" y="12283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2" name="Google Shape;500;p21"/>
              <p:cNvSpPr/>
              <p:nvPr/>
            </p:nvSpPr>
            <p:spPr>
              <a:xfrm>
                <a:off x="-160200" y="12740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3" name="Google Shape;501;p21"/>
              <p:cNvSpPr/>
              <p:nvPr/>
            </p:nvSpPr>
            <p:spPr>
              <a:xfrm>
                <a:off x="-114480" y="132012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14" name="Google Shape;502;p21"/>
            <p:cNvGrpSpPr/>
            <p:nvPr/>
          </p:nvGrpSpPr>
          <p:grpSpPr>
            <a:xfrm>
              <a:off x="8732520" y="3610440"/>
              <a:ext cx="822600" cy="822600"/>
              <a:chOff x="8732520" y="3610440"/>
              <a:chExt cx="822600" cy="822600"/>
            </a:xfrm>
          </p:grpSpPr>
          <p:sp>
            <p:nvSpPr>
              <p:cNvPr id="315" name="Google Shape;503;p21"/>
              <p:cNvSpPr/>
              <p:nvPr/>
            </p:nvSpPr>
            <p:spPr>
              <a:xfrm>
                <a:off x="8732520" y="36104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6" name="Google Shape;504;p21"/>
              <p:cNvSpPr/>
              <p:nvPr/>
            </p:nvSpPr>
            <p:spPr>
              <a:xfrm>
                <a:off x="8775000" y="36529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7" name="Google Shape;505;p21"/>
              <p:cNvSpPr/>
              <p:nvPr/>
            </p:nvSpPr>
            <p:spPr>
              <a:xfrm>
                <a:off x="8814600" y="36925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8" name="Google Shape;506;p21"/>
              <p:cNvSpPr/>
              <p:nvPr/>
            </p:nvSpPr>
            <p:spPr>
              <a:xfrm>
                <a:off x="8856000" y="37339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9" name="Google Shape;507;p21"/>
              <p:cNvSpPr/>
              <p:nvPr/>
            </p:nvSpPr>
            <p:spPr>
              <a:xfrm>
                <a:off x="8897040" y="37749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20" name="Google Shape;508;p21"/>
              <p:cNvSpPr/>
              <p:nvPr/>
            </p:nvSpPr>
            <p:spPr>
              <a:xfrm>
                <a:off x="8938080" y="38160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21" name="Google Shape;509;p21"/>
              <p:cNvSpPr/>
              <p:nvPr/>
            </p:nvSpPr>
            <p:spPr>
              <a:xfrm>
                <a:off x="8983800" y="38617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22" name="Google Shape;510;p21"/>
              <p:cNvSpPr/>
              <p:nvPr/>
            </p:nvSpPr>
            <p:spPr>
              <a:xfrm>
                <a:off x="9029880" y="39078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323" name="Google Shape;511;p21"/>
          <p:cNvPicPr/>
          <p:nvPr/>
        </p:nvPicPr>
        <p:blipFill>
          <a:blip r:embed="rId4"/>
          <a:srcRect l="10330" t="19134" r="12747" b="11417"/>
          <a:stretch/>
        </p:blipFill>
        <p:spPr>
          <a:xfrm rot="16974600">
            <a:off x="-937440" y="-789480"/>
            <a:ext cx="2367000" cy="2086920"/>
          </a:xfrm>
          <a:prstGeom prst="rect">
            <a:avLst/>
          </a:prstGeom>
          <a:ln w="0">
            <a:noFill/>
          </a:ln>
        </p:spPr>
      </p:pic>
      <p:sp>
        <p:nvSpPr>
          <p:cNvPr id="32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325" name="Google Shape;513;p22"/>
          <p:cNvGrpSpPr/>
          <p:nvPr/>
        </p:nvGrpSpPr>
        <p:grpSpPr>
          <a:xfrm>
            <a:off x="167040" y="1776240"/>
            <a:ext cx="8710920" cy="1826280"/>
            <a:chOff x="167040" y="1776240"/>
            <a:chExt cx="8710920" cy="1826280"/>
          </a:xfrm>
        </p:grpSpPr>
        <p:sp>
          <p:nvSpPr>
            <p:cNvPr id="326" name="Google Shape;514;p22"/>
            <p:cNvSpPr/>
            <p:nvPr/>
          </p:nvSpPr>
          <p:spPr>
            <a:xfrm flipH="1">
              <a:off x="8603640" y="33285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27" name="Google Shape;515;p22"/>
            <p:cNvSpPr/>
            <p:nvPr/>
          </p:nvSpPr>
          <p:spPr>
            <a:xfrm flipH="1">
              <a:off x="166680" y="17762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32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329" name="Google Shape;521;p22"/>
          <p:cNvPicPr/>
          <p:nvPr/>
        </p:nvPicPr>
        <p:blipFill>
          <a:blip r:embed="rId3">
            <a:alphaModFix amt="58000"/>
          </a:blip>
          <a:srcRect l="2380" r="54203" b="55966"/>
          <a:stretch/>
        </p:blipFill>
        <p:spPr>
          <a:xfrm rot="3477600">
            <a:off x="-1038960" y="-1529280"/>
            <a:ext cx="2688120" cy="2648160"/>
          </a:xfrm>
          <a:prstGeom prst="rect">
            <a:avLst/>
          </a:prstGeom>
          <a:ln w="0">
            <a:noFill/>
          </a:ln>
        </p:spPr>
      </p:pic>
      <p:pic>
        <p:nvPicPr>
          <p:cNvPr id="330" name="Google Shape;522;p22"/>
          <p:cNvPicPr/>
          <p:nvPr/>
        </p:nvPicPr>
        <p:blipFill>
          <a:blip r:embed="rId4"/>
          <a:srcRect l="12358" t="17954" r="14903" b="23637"/>
          <a:stretch/>
        </p:blipFill>
        <p:spPr>
          <a:xfrm rot="8714400">
            <a:off x="7651440" y="3826800"/>
            <a:ext cx="2670480" cy="2097000"/>
          </a:xfrm>
          <a:prstGeom prst="rect">
            <a:avLst/>
          </a:prstGeom>
          <a:ln w="0">
            <a:noFill/>
          </a:ln>
        </p:spPr>
      </p:pic>
      <p:grpSp>
        <p:nvGrpSpPr>
          <p:cNvPr id="331" name="Google Shape;523;p22"/>
          <p:cNvGrpSpPr/>
          <p:nvPr/>
        </p:nvGrpSpPr>
        <p:grpSpPr>
          <a:xfrm>
            <a:off x="-590760" y="617040"/>
            <a:ext cx="10135080" cy="2576160"/>
            <a:chOff x="-590760" y="617040"/>
            <a:chExt cx="10135080" cy="2576160"/>
          </a:xfrm>
        </p:grpSpPr>
        <p:grpSp>
          <p:nvGrpSpPr>
            <p:cNvPr id="332" name="Google Shape;524;p22"/>
            <p:cNvGrpSpPr/>
            <p:nvPr/>
          </p:nvGrpSpPr>
          <p:grpSpPr>
            <a:xfrm>
              <a:off x="-590760" y="617040"/>
              <a:ext cx="1096560" cy="1096560"/>
              <a:chOff x="-590760" y="617040"/>
              <a:chExt cx="1096560" cy="1096560"/>
            </a:xfrm>
          </p:grpSpPr>
          <p:sp>
            <p:nvSpPr>
              <p:cNvPr id="333" name="Google Shape;525;p22"/>
              <p:cNvSpPr/>
              <p:nvPr/>
            </p:nvSpPr>
            <p:spPr>
              <a:xfrm>
                <a:off x="-590760" y="6170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4" name="Google Shape;526;p22"/>
              <p:cNvSpPr/>
              <p:nvPr/>
            </p:nvSpPr>
            <p:spPr>
              <a:xfrm>
                <a:off x="-534240" y="6735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5" name="Google Shape;527;p22"/>
              <p:cNvSpPr/>
              <p:nvPr/>
            </p:nvSpPr>
            <p:spPr>
              <a:xfrm>
                <a:off x="-481320" y="7264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6" name="Google Shape;528;p22"/>
              <p:cNvSpPr/>
              <p:nvPr/>
            </p:nvSpPr>
            <p:spPr>
              <a:xfrm>
                <a:off x="-426240" y="7815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7" name="Google Shape;529;p22"/>
              <p:cNvSpPr/>
              <p:nvPr/>
            </p:nvSpPr>
            <p:spPr>
              <a:xfrm>
                <a:off x="-371520" y="836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8" name="Google Shape;530;p22"/>
              <p:cNvSpPr/>
              <p:nvPr/>
            </p:nvSpPr>
            <p:spPr>
              <a:xfrm>
                <a:off x="-316800" y="89100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39" name="Google Shape;531;p22"/>
              <p:cNvSpPr/>
              <p:nvPr/>
            </p:nvSpPr>
            <p:spPr>
              <a:xfrm>
                <a:off x="-255600" y="9522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0" name="Google Shape;532;p22"/>
              <p:cNvSpPr/>
              <p:nvPr/>
            </p:nvSpPr>
            <p:spPr>
              <a:xfrm>
                <a:off x="-194760" y="10130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41" name="Google Shape;533;p22"/>
            <p:cNvGrpSpPr/>
            <p:nvPr/>
          </p:nvGrpSpPr>
          <p:grpSpPr>
            <a:xfrm>
              <a:off x="8721720" y="2370600"/>
              <a:ext cx="822600" cy="822600"/>
              <a:chOff x="8721720" y="2370600"/>
              <a:chExt cx="822600" cy="822600"/>
            </a:xfrm>
          </p:grpSpPr>
          <p:sp>
            <p:nvSpPr>
              <p:cNvPr id="342" name="Google Shape;534;p22"/>
              <p:cNvSpPr/>
              <p:nvPr/>
            </p:nvSpPr>
            <p:spPr>
              <a:xfrm>
                <a:off x="8721720" y="23706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3" name="Google Shape;535;p22"/>
              <p:cNvSpPr/>
              <p:nvPr/>
            </p:nvSpPr>
            <p:spPr>
              <a:xfrm>
                <a:off x="8764200" y="24130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4" name="Google Shape;536;p22"/>
              <p:cNvSpPr/>
              <p:nvPr/>
            </p:nvSpPr>
            <p:spPr>
              <a:xfrm>
                <a:off x="8803800" y="24530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5" name="Google Shape;537;p22"/>
              <p:cNvSpPr/>
              <p:nvPr/>
            </p:nvSpPr>
            <p:spPr>
              <a:xfrm>
                <a:off x="8845200" y="249408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6" name="Google Shape;538;p22"/>
              <p:cNvSpPr/>
              <p:nvPr/>
            </p:nvSpPr>
            <p:spPr>
              <a:xfrm>
                <a:off x="8886240" y="25354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7" name="Google Shape;539;p22"/>
              <p:cNvSpPr/>
              <p:nvPr/>
            </p:nvSpPr>
            <p:spPr>
              <a:xfrm>
                <a:off x="8927280" y="25765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8" name="Google Shape;540;p22"/>
              <p:cNvSpPr/>
              <p:nvPr/>
            </p:nvSpPr>
            <p:spPr>
              <a:xfrm>
                <a:off x="8973000" y="26222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9" name="Google Shape;541;p22"/>
              <p:cNvSpPr/>
              <p:nvPr/>
            </p:nvSpPr>
            <p:spPr>
              <a:xfrm>
                <a:off x="9018720" y="26679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351" name="Google Shape;546;p23"/>
          <p:cNvSpPr/>
          <p:nvPr/>
        </p:nvSpPr>
        <p:spPr>
          <a:xfrm>
            <a:off x="8623440" y="32446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352" name="Google Shape;547;p23"/>
          <p:cNvGrpSpPr/>
          <p:nvPr/>
        </p:nvGrpSpPr>
        <p:grpSpPr>
          <a:xfrm>
            <a:off x="1340640" y="4840920"/>
            <a:ext cx="273960" cy="32400"/>
            <a:chOff x="1340640" y="4840920"/>
            <a:chExt cx="273960" cy="32400"/>
          </a:xfrm>
        </p:grpSpPr>
        <p:sp>
          <p:nvSpPr>
            <p:cNvPr id="353" name="Google Shape;548;p23"/>
            <p:cNvSpPr/>
            <p:nvPr/>
          </p:nvSpPr>
          <p:spPr>
            <a:xfrm>
              <a:off x="134064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54" name="Google Shape;549;p23"/>
            <p:cNvSpPr/>
            <p:nvPr/>
          </p:nvSpPr>
          <p:spPr>
            <a:xfrm>
              <a:off x="140112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55" name="Google Shape;550;p23"/>
            <p:cNvSpPr/>
            <p:nvPr/>
          </p:nvSpPr>
          <p:spPr>
            <a:xfrm>
              <a:off x="146160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56" name="Google Shape;551;p23"/>
            <p:cNvSpPr/>
            <p:nvPr/>
          </p:nvSpPr>
          <p:spPr>
            <a:xfrm>
              <a:off x="152208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57" name="Google Shape;552;p23"/>
            <p:cNvSpPr/>
            <p:nvPr/>
          </p:nvSpPr>
          <p:spPr>
            <a:xfrm>
              <a:off x="1582200" y="484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358" name="Google Shape;553;p23"/>
          <p:cNvGrpSpPr/>
          <p:nvPr/>
        </p:nvGrpSpPr>
        <p:grpSpPr>
          <a:xfrm>
            <a:off x="-604800" y="3378960"/>
            <a:ext cx="8799840" cy="2047680"/>
            <a:chOff x="-604800" y="3378960"/>
            <a:chExt cx="8799840" cy="2047680"/>
          </a:xfrm>
        </p:grpSpPr>
        <p:grpSp>
          <p:nvGrpSpPr>
            <p:cNvPr id="359" name="Google Shape;554;p23"/>
            <p:cNvGrpSpPr/>
            <p:nvPr/>
          </p:nvGrpSpPr>
          <p:grpSpPr>
            <a:xfrm>
              <a:off x="7372440" y="4604040"/>
              <a:ext cx="822600" cy="822600"/>
              <a:chOff x="7372440" y="4604040"/>
              <a:chExt cx="822600" cy="822600"/>
            </a:xfrm>
          </p:grpSpPr>
          <p:sp>
            <p:nvSpPr>
              <p:cNvPr id="360" name="Google Shape;555;p23"/>
              <p:cNvSpPr/>
              <p:nvPr/>
            </p:nvSpPr>
            <p:spPr>
              <a:xfrm>
                <a:off x="7372440" y="46040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1" name="Google Shape;556;p23"/>
              <p:cNvSpPr/>
              <p:nvPr/>
            </p:nvSpPr>
            <p:spPr>
              <a:xfrm>
                <a:off x="7414920" y="46465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2" name="Google Shape;557;p23"/>
              <p:cNvSpPr/>
              <p:nvPr/>
            </p:nvSpPr>
            <p:spPr>
              <a:xfrm>
                <a:off x="7454520" y="46861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3" name="Google Shape;558;p23"/>
              <p:cNvSpPr/>
              <p:nvPr/>
            </p:nvSpPr>
            <p:spPr>
              <a:xfrm>
                <a:off x="7495920" y="47275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4" name="Google Shape;559;p23"/>
              <p:cNvSpPr/>
              <p:nvPr/>
            </p:nvSpPr>
            <p:spPr>
              <a:xfrm>
                <a:off x="7536960" y="47685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5" name="Google Shape;560;p23"/>
              <p:cNvSpPr/>
              <p:nvPr/>
            </p:nvSpPr>
            <p:spPr>
              <a:xfrm>
                <a:off x="7578000" y="48096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6" name="Google Shape;561;p23"/>
              <p:cNvSpPr/>
              <p:nvPr/>
            </p:nvSpPr>
            <p:spPr>
              <a:xfrm>
                <a:off x="7623720" y="48553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67" name="Google Shape;562;p23"/>
              <p:cNvSpPr/>
              <p:nvPr/>
            </p:nvSpPr>
            <p:spPr>
              <a:xfrm>
                <a:off x="7669440" y="49010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68" name="Google Shape;563;p23"/>
            <p:cNvGrpSpPr/>
            <p:nvPr/>
          </p:nvGrpSpPr>
          <p:grpSpPr>
            <a:xfrm>
              <a:off x="-604800" y="3378960"/>
              <a:ext cx="1096560" cy="1096560"/>
              <a:chOff x="-604800" y="3378960"/>
              <a:chExt cx="1096560" cy="1096560"/>
            </a:xfrm>
          </p:grpSpPr>
          <p:sp>
            <p:nvSpPr>
              <p:cNvPr id="369" name="Google Shape;564;p23"/>
              <p:cNvSpPr/>
              <p:nvPr/>
            </p:nvSpPr>
            <p:spPr>
              <a:xfrm>
                <a:off x="-604800" y="337896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0" name="Google Shape;565;p23"/>
              <p:cNvSpPr/>
              <p:nvPr/>
            </p:nvSpPr>
            <p:spPr>
              <a:xfrm>
                <a:off x="-548280" y="34354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1" name="Google Shape;566;p23"/>
              <p:cNvSpPr/>
              <p:nvPr/>
            </p:nvSpPr>
            <p:spPr>
              <a:xfrm>
                <a:off x="-495000" y="34887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2" name="Google Shape;567;p23"/>
              <p:cNvSpPr/>
              <p:nvPr/>
            </p:nvSpPr>
            <p:spPr>
              <a:xfrm>
                <a:off x="-440280" y="35434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3" name="Google Shape;568;p23"/>
              <p:cNvSpPr/>
              <p:nvPr/>
            </p:nvSpPr>
            <p:spPr>
              <a:xfrm>
                <a:off x="-385200" y="35985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4" name="Google Shape;569;p23"/>
              <p:cNvSpPr/>
              <p:nvPr/>
            </p:nvSpPr>
            <p:spPr>
              <a:xfrm>
                <a:off x="-330480" y="365328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5" name="Google Shape;570;p23"/>
              <p:cNvSpPr/>
              <p:nvPr/>
            </p:nvSpPr>
            <p:spPr>
              <a:xfrm>
                <a:off x="-269640" y="371412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76" name="Google Shape;571;p23"/>
              <p:cNvSpPr/>
              <p:nvPr/>
            </p:nvSpPr>
            <p:spPr>
              <a:xfrm>
                <a:off x="-208440" y="37753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377" name="Google Shape;572;p23"/>
          <p:cNvPicPr/>
          <p:nvPr/>
        </p:nvPicPr>
        <p:blipFill>
          <a:blip r:embed="rId3"/>
          <a:srcRect l="13851" t="18886" r="14190" b="15033"/>
          <a:stretch/>
        </p:blipFill>
        <p:spPr>
          <a:xfrm rot="996000">
            <a:off x="-1123200" y="3797640"/>
            <a:ext cx="2406960" cy="2158920"/>
          </a:xfrm>
          <a:prstGeom prst="rect">
            <a:avLst/>
          </a:prstGeom>
          <a:ln w="0">
            <a:noFill/>
          </a:ln>
        </p:spPr>
      </p:pic>
      <p:pic>
        <p:nvPicPr>
          <p:cNvPr id="378" name="Google Shape;573;p23"/>
          <p:cNvPicPr/>
          <p:nvPr/>
        </p:nvPicPr>
        <p:blipFill>
          <a:blip r:embed="rId4"/>
          <a:srcRect l="25238" r="24663"/>
          <a:stretch/>
        </p:blipFill>
        <p:spPr>
          <a:xfrm rot="9390600" flipH="1">
            <a:off x="7621920" y="3882600"/>
            <a:ext cx="2045160" cy="2158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7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380" name="Google Shape;582;p24"/>
          <p:cNvGrpSpPr/>
          <p:nvPr/>
        </p:nvGrpSpPr>
        <p:grpSpPr>
          <a:xfrm>
            <a:off x="517320" y="3519720"/>
            <a:ext cx="32400" cy="273960"/>
            <a:chOff x="517320" y="3519720"/>
            <a:chExt cx="32400" cy="273960"/>
          </a:xfrm>
        </p:grpSpPr>
        <p:sp>
          <p:nvSpPr>
            <p:cNvPr id="381" name="Google Shape;583;p24"/>
            <p:cNvSpPr/>
            <p:nvPr/>
          </p:nvSpPr>
          <p:spPr>
            <a:xfrm rot="5400000">
              <a:off x="517320" y="35197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82" name="Google Shape;584;p24"/>
            <p:cNvSpPr/>
            <p:nvPr/>
          </p:nvSpPr>
          <p:spPr>
            <a:xfrm rot="5400000">
              <a:off x="517320" y="35802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83" name="Google Shape;585;p24"/>
            <p:cNvSpPr/>
            <p:nvPr/>
          </p:nvSpPr>
          <p:spPr>
            <a:xfrm rot="5400000">
              <a:off x="517320" y="36406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84" name="Google Shape;586;p24"/>
            <p:cNvSpPr/>
            <p:nvPr/>
          </p:nvSpPr>
          <p:spPr>
            <a:xfrm rot="5400000">
              <a:off x="517320" y="37011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85" name="Google Shape;587;p24"/>
            <p:cNvSpPr/>
            <p:nvPr/>
          </p:nvSpPr>
          <p:spPr>
            <a:xfrm rot="5400000">
              <a:off x="517320" y="37612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386" name="Google Shape;588;p24"/>
          <p:cNvSpPr/>
          <p:nvPr/>
        </p:nvSpPr>
        <p:spPr>
          <a:xfrm>
            <a:off x="8430840" y="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87" name="Google Shape;589;p24"/>
          <p:cNvSpPr/>
          <p:nvPr/>
        </p:nvSpPr>
        <p:spPr>
          <a:xfrm>
            <a:off x="8430840" y="9234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388" name="Google Shape;590;p24"/>
          <p:cNvGrpSpPr/>
          <p:nvPr/>
        </p:nvGrpSpPr>
        <p:grpSpPr>
          <a:xfrm>
            <a:off x="-259200" y="1099080"/>
            <a:ext cx="9997200" cy="2495160"/>
            <a:chOff x="-259200" y="1099080"/>
            <a:chExt cx="9997200" cy="2495160"/>
          </a:xfrm>
        </p:grpSpPr>
        <p:grpSp>
          <p:nvGrpSpPr>
            <p:cNvPr id="389" name="Google Shape;591;p24"/>
            <p:cNvGrpSpPr/>
            <p:nvPr/>
          </p:nvGrpSpPr>
          <p:grpSpPr>
            <a:xfrm>
              <a:off x="-259200" y="2771640"/>
              <a:ext cx="822600" cy="822600"/>
              <a:chOff x="-259200" y="2771640"/>
              <a:chExt cx="822600" cy="822600"/>
            </a:xfrm>
          </p:grpSpPr>
          <p:sp>
            <p:nvSpPr>
              <p:cNvPr id="390" name="Google Shape;592;p24"/>
              <p:cNvSpPr/>
              <p:nvPr/>
            </p:nvSpPr>
            <p:spPr>
              <a:xfrm>
                <a:off x="-259200" y="27716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1" name="Google Shape;593;p24"/>
              <p:cNvSpPr/>
              <p:nvPr/>
            </p:nvSpPr>
            <p:spPr>
              <a:xfrm>
                <a:off x="-216720" y="28141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2" name="Google Shape;594;p24"/>
              <p:cNvSpPr/>
              <p:nvPr/>
            </p:nvSpPr>
            <p:spPr>
              <a:xfrm>
                <a:off x="-176760" y="28537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3" name="Google Shape;595;p24"/>
              <p:cNvSpPr/>
              <p:nvPr/>
            </p:nvSpPr>
            <p:spPr>
              <a:xfrm>
                <a:off x="-135720" y="28951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4" name="Google Shape;596;p24"/>
              <p:cNvSpPr/>
              <p:nvPr/>
            </p:nvSpPr>
            <p:spPr>
              <a:xfrm>
                <a:off x="-94680" y="29361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5" name="Google Shape;597;p24"/>
              <p:cNvSpPr/>
              <p:nvPr/>
            </p:nvSpPr>
            <p:spPr>
              <a:xfrm>
                <a:off x="-53280" y="29772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6" name="Google Shape;598;p24"/>
              <p:cNvSpPr/>
              <p:nvPr/>
            </p:nvSpPr>
            <p:spPr>
              <a:xfrm>
                <a:off x="-7560" y="30229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97" name="Google Shape;599;p24"/>
              <p:cNvSpPr/>
              <p:nvPr/>
            </p:nvSpPr>
            <p:spPr>
              <a:xfrm>
                <a:off x="38160" y="30690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398" name="Google Shape;600;p24"/>
            <p:cNvGrpSpPr/>
            <p:nvPr/>
          </p:nvGrpSpPr>
          <p:grpSpPr>
            <a:xfrm>
              <a:off x="8641080" y="1099080"/>
              <a:ext cx="1096920" cy="1096920"/>
              <a:chOff x="8641080" y="1099080"/>
              <a:chExt cx="1096920" cy="1096920"/>
            </a:xfrm>
          </p:grpSpPr>
          <p:sp>
            <p:nvSpPr>
              <p:cNvPr id="399" name="Google Shape;601;p24"/>
              <p:cNvSpPr/>
              <p:nvPr/>
            </p:nvSpPr>
            <p:spPr>
              <a:xfrm>
                <a:off x="8641080" y="109908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0" name="Google Shape;602;p24"/>
              <p:cNvSpPr/>
              <p:nvPr/>
            </p:nvSpPr>
            <p:spPr>
              <a:xfrm>
                <a:off x="8697600" y="115560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1" name="Google Shape;603;p24"/>
              <p:cNvSpPr/>
              <p:nvPr/>
            </p:nvSpPr>
            <p:spPr>
              <a:xfrm>
                <a:off x="8750520" y="120852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2" name="Google Shape;604;p24"/>
              <p:cNvSpPr/>
              <p:nvPr/>
            </p:nvSpPr>
            <p:spPr>
              <a:xfrm>
                <a:off x="8805600" y="126360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3" name="Google Shape;605;p24"/>
              <p:cNvSpPr/>
              <p:nvPr/>
            </p:nvSpPr>
            <p:spPr>
              <a:xfrm>
                <a:off x="8860680" y="13183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4" name="Google Shape;606;p24"/>
              <p:cNvSpPr/>
              <p:nvPr/>
            </p:nvSpPr>
            <p:spPr>
              <a:xfrm>
                <a:off x="8915400" y="137304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5" name="Google Shape;607;p24"/>
              <p:cNvSpPr/>
              <p:nvPr/>
            </p:nvSpPr>
            <p:spPr>
              <a:xfrm>
                <a:off x="8976240" y="143424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06" name="Google Shape;608;p24"/>
              <p:cNvSpPr/>
              <p:nvPr/>
            </p:nvSpPr>
            <p:spPr>
              <a:xfrm>
                <a:off x="9037440" y="149508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407" name="Google Shape;609;p24"/>
          <p:cNvPicPr/>
          <p:nvPr/>
        </p:nvPicPr>
        <p:blipFill>
          <a:blip r:embed="rId3"/>
          <a:srcRect l="21721" r="22381"/>
          <a:stretch/>
        </p:blipFill>
        <p:spPr>
          <a:xfrm>
            <a:off x="-729720" y="3156480"/>
            <a:ext cx="2075400" cy="19576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08" name="Google Shape;611;p25"/>
          <p:cNvPicPr/>
          <p:nvPr/>
        </p:nvPicPr>
        <p:blipFill>
          <a:blip r:embed="rId3">
            <a:alphaModFix amt="70000"/>
          </a:blip>
          <a:srcRect l="57128" t="18431" b="44949"/>
          <a:stretch/>
        </p:blipFill>
        <p:spPr>
          <a:xfrm rot="5669400" flipH="1">
            <a:off x="-828000" y="-713160"/>
            <a:ext cx="2148480" cy="1792080"/>
          </a:xfrm>
          <a:prstGeom prst="rect">
            <a:avLst/>
          </a:prstGeom>
          <a:ln w="0">
            <a:noFill/>
          </a:ln>
        </p:spPr>
      </p:pic>
      <p:sp>
        <p:nvSpPr>
          <p:cNvPr id="409" name="Google Shape;612;p25"/>
          <p:cNvSpPr/>
          <p:nvPr/>
        </p:nvSpPr>
        <p:spPr>
          <a:xfrm>
            <a:off x="8565120" y="30146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410" name="Google Shape;613;p25"/>
          <p:cNvGrpSpPr/>
          <p:nvPr/>
        </p:nvGrpSpPr>
        <p:grpSpPr>
          <a:xfrm>
            <a:off x="-411840" y="917640"/>
            <a:ext cx="10104120" cy="3541320"/>
            <a:chOff x="-411840" y="917640"/>
            <a:chExt cx="10104120" cy="3541320"/>
          </a:xfrm>
        </p:grpSpPr>
        <p:grpSp>
          <p:nvGrpSpPr>
            <p:cNvPr id="411" name="Google Shape;614;p25"/>
            <p:cNvGrpSpPr/>
            <p:nvPr/>
          </p:nvGrpSpPr>
          <p:grpSpPr>
            <a:xfrm>
              <a:off x="8595360" y="3362040"/>
              <a:ext cx="1096920" cy="1096920"/>
              <a:chOff x="8595360" y="3362040"/>
              <a:chExt cx="1096920" cy="1096920"/>
            </a:xfrm>
          </p:grpSpPr>
          <p:sp>
            <p:nvSpPr>
              <p:cNvPr id="412" name="Google Shape;615;p25"/>
              <p:cNvSpPr/>
              <p:nvPr/>
            </p:nvSpPr>
            <p:spPr>
              <a:xfrm>
                <a:off x="8595360" y="336204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3" name="Google Shape;616;p25"/>
              <p:cNvSpPr/>
              <p:nvPr/>
            </p:nvSpPr>
            <p:spPr>
              <a:xfrm>
                <a:off x="8651880" y="34185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4" name="Google Shape;617;p25"/>
              <p:cNvSpPr/>
              <p:nvPr/>
            </p:nvSpPr>
            <p:spPr>
              <a:xfrm>
                <a:off x="8704800" y="34714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5" name="Google Shape;618;p25"/>
              <p:cNvSpPr/>
              <p:nvPr/>
            </p:nvSpPr>
            <p:spPr>
              <a:xfrm>
                <a:off x="8759880" y="35265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6" name="Google Shape;619;p25"/>
              <p:cNvSpPr/>
              <p:nvPr/>
            </p:nvSpPr>
            <p:spPr>
              <a:xfrm>
                <a:off x="8814960" y="3581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7" name="Google Shape;620;p25"/>
              <p:cNvSpPr/>
              <p:nvPr/>
            </p:nvSpPr>
            <p:spPr>
              <a:xfrm>
                <a:off x="8869680" y="363600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8" name="Google Shape;621;p25"/>
              <p:cNvSpPr/>
              <p:nvPr/>
            </p:nvSpPr>
            <p:spPr>
              <a:xfrm>
                <a:off x="8930520" y="369720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19" name="Google Shape;622;p25"/>
              <p:cNvSpPr/>
              <p:nvPr/>
            </p:nvSpPr>
            <p:spPr>
              <a:xfrm>
                <a:off x="8991720" y="37580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420" name="Google Shape;623;p25"/>
            <p:cNvGrpSpPr/>
            <p:nvPr/>
          </p:nvGrpSpPr>
          <p:grpSpPr>
            <a:xfrm>
              <a:off x="-411840" y="917640"/>
              <a:ext cx="822600" cy="822600"/>
              <a:chOff x="-411840" y="917640"/>
              <a:chExt cx="822600" cy="822600"/>
            </a:xfrm>
          </p:grpSpPr>
          <p:sp>
            <p:nvSpPr>
              <p:cNvPr id="421" name="Google Shape;624;p25"/>
              <p:cNvSpPr/>
              <p:nvPr/>
            </p:nvSpPr>
            <p:spPr>
              <a:xfrm>
                <a:off x="-411840" y="9176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2" name="Google Shape;625;p25"/>
              <p:cNvSpPr/>
              <p:nvPr/>
            </p:nvSpPr>
            <p:spPr>
              <a:xfrm>
                <a:off x="-369360" y="9601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3" name="Google Shape;626;p25"/>
              <p:cNvSpPr/>
              <p:nvPr/>
            </p:nvSpPr>
            <p:spPr>
              <a:xfrm>
                <a:off x="-329760" y="10000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4" name="Google Shape;627;p25"/>
              <p:cNvSpPr/>
              <p:nvPr/>
            </p:nvSpPr>
            <p:spPr>
              <a:xfrm>
                <a:off x="-288360" y="10411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5" name="Google Shape;628;p25"/>
              <p:cNvSpPr/>
              <p:nvPr/>
            </p:nvSpPr>
            <p:spPr>
              <a:xfrm>
                <a:off x="-247320" y="10821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6" name="Google Shape;629;p25"/>
              <p:cNvSpPr/>
              <p:nvPr/>
            </p:nvSpPr>
            <p:spPr>
              <a:xfrm>
                <a:off x="-206280" y="11235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7" name="Google Shape;630;p25"/>
              <p:cNvSpPr/>
              <p:nvPr/>
            </p:nvSpPr>
            <p:spPr>
              <a:xfrm>
                <a:off x="-160560" y="11692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28" name="Google Shape;631;p25"/>
              <p:cNvSpPr/>
              <p:nvPr/>
            </p:nvSpPr>
            <p:spPr>
              <a:xfrm>
                <a:off x="-114840" y="12150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42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430" name="Google Shape;641;p25"/>
          <p:cNvGrpSpPr/>
          <p:nvPr/>
        </p:nvGrpSpPr>
        <p:grpSpPr>
          <a:xfrm>
            <a:off x="461160" y="1690920"/>
            <a:ext cx="32400" cy="273960"/>
            <a:chOff x="461160" y="1690920"/>
            <a:chExt cx="32400" cy="273960"/>
          </a:xfrm>
        </p:grpSpPr>
        <p:sp>
          <p:nvSpPr>
            <p:cNvPr id="431" name="Google Shape;642;p25"/>
            <p:cNvSpPr/>
            <p:nvPr/>
          </p:nvSpPr>
          <p:spPr>
            <a:xfrm rot="5400000">
              <a:off x="461160" y="169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32" name="Google Shape;643;p25"/>
            <p:cNvSpPr/>
            <p:nvPr/>
          </p:nvSpPr>
          <p:spPr>
            <a:xfrm rot="5400000">
              <a:off x="461160" y="1751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33" name="Google Shape;644;p25"/>
            <p:cNvSpPr/>
            <p:nvPr/>
          </p:nvSpPr>
          <p:spPr>
            <a:xfrm rot="5400000">
              <a:off x="461160" y="1811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34" name="Google Shape;645;p25"/>
            <p:cNvSpPr/>
            <p:nvPr/>
          </p:nvSpPr>
          <p:spPr>
            <a:xfrm rot="5400000">
              <a:off x="461160" y="1872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35" name="Google Shape;646;p25"/>
            <p:cNvSpPr/>
            <p:nvPr/>
          </p:nvSpPr>
          <p:spPr>
            <a:xfrm rot="5400000">
              <a:off x="461160" y="1932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436" name="Google Shape;647;p25"/>
          <p:cNvPicPr/>
          <p:nvPr/>
        </p:nvPicPr>
        <p:blipFill>
          <a:blip r:embed="rId4"/>
          <a:srcRect l="14452" r="15323"/>
          <a:stretch/>
        </p:blipFill>
        <p:spPr>
          <a:xfrm flipH="1">
            <a:off x="7765560" y="3418560"/>
            <a:ext cx="2697120" cy="202536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437" name="Google Shape;649;p26"/>
          <p:cNvGrpSpPr/>
          <p:nvPr/>
        </p:nvGrpSpPr>
        <p:grpSpPr>
          <a:xfrm>
            <a:off x="-548640" y="666720"/>
            <a:ext cx="9762120" cy="1166760"/>
            <a:chOff x="-548640" y="666720"/>
            <a:chExt cx="9762120" cy="1166760"/>
          </a:xfrm>
        </p:grpSpPr>
        <p:grpSp>
          <p:nvGrpSpPr>
            <p:cNvPr id="438" name="Google Shape;650;p26"/>
            <p:cNvGrpSpPr/>
            <p:nvPr/>
          </p:nvGrpSpPr>
          <p:grpSpPr>
            <a:xfrm>
              <a:off x="8390880" y="1010880"/>
              <a:ext cx="822600" cy="822600"/>
              <a:chOff x="8390880" y="1010880"/>
              <a:chExt cx="822600" cy="822600"/>
            </a:xfrm>
          </p:grpSpPr>
          <p:sp>
            <p:nvSpPr>
              <p:cNvPr id="439" name="Google Shape;651;p26"/>
              <p:cNvSpPr/>
              <p:nvPr/>
            </p:nvSpPr>
            <p:spPr>
              <a:xfrm flipV="1">
                <a:off x="8390880" y="101052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0" name="Google Shape;652;p26"/>
              <p:cNvSpPr/>
              <p:nvPr/>
            </p:nvSpPr>
            <p:spPr>
              <a:xfrm flipV="1">
                <a:off x="8433360" y="105300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1" name="Google Shape;653;p26"/>
              <p:cNvSpPr/>
              <p:nvPr/>
            </p:nvSpPr>
            <p:spPr>
              <a:xfrm flipV="1">
                <a:off x="8472960" y="10933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2" name="Google Shape;654;p26"/>
              <p:cNvSpPr/>
              <p:nvPr/>
            </p:nvSpPr>
            <p:spPr>
              <a:xfrm flipV="1">
                <a:off x="8514360" y="113400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3" name="Google Shape;655;p26"/>
              <p:cNvSpPr/>
              <p:nvPr/>
            </p:nvSpPr>
            <p:spPr>
              <a:xfrm flipV="1">
                <a:off x="8555400" y="117504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4" name="Google Shape;656;p26"/>
              <p:cNvSpPr/>
              <p:nvPr/>
            </p:nvSpPr>
            <p:spPr>
              <a:xfrm flipV="1">
                <a:off x="8596440" y="12168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5" name="Google Shape;657;p26"/>
              <p:cNvSpPr/>
              <p:nvPr/>
            </p:nvSpPr>
            <p:spPr>
              <a:xfrm flipV="1">
                <a:off x="8642160" y="12625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6" name="Google Shape;658;p26"/>
              <p:cNvSpPr/>
              <p:nvPr/>
            </p:nvSpPr>
            <p:spPr>
              <a:xfrm flipV="1">
                <a:off x="8687880" y="13082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447" name="Google Shape;659;p26"/>
            <p:cNvGrpSpPr/>
            <p:nvPr/>
          </p:nvGrpSpPr>
          <p:grpSpPr>
            <a:xfrm>
              <a:off x="-548640" y="666720"/>
              <a:ext cx="1096560" cy="1096560"/>
              <a:chOff x="-548640" y="666720"/>
              <a:chExt cx="1096560" cy="1096560"/>
            </a:xfrm>
          </p:grpSpPr>
          <p:sp>
            <p:nvSpPr>
              <p:cNvPr id="448" name="Google Shape;660;p26"/>
              <p:cNvSpPr/>
              <p:nvPr/>
            </p:nvSpPr>
            <p:spPr>
              <a:xfrm flipV="1">
                <a:off x="-548280" y="66636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49" name="Google Shape;661;p26"/>
              <p:cNvSpPr/>
              <p:nvPr/>
            </p:nvSpPr>
            <p:spPr>
              <a:xfrm flipV="1">
                <a:off x="-491760" y="7228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0" name="Google Shape;662;p26"/>
              <p:cNvSpPr/>
              <p:nvPr/>
            </p:nvSpPr>
            <p:spPr>
              <a:xfrm flipV="1">
                <a:off x="-438480" y="7761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1" name="Google Shape;663;p26"/>
              <p:cNvSpPr/>
              <p:nvPr/>
            </p:nvSpPr>
            <p:spPr>
              <a:xfrm flipV="1">
                <a:off x="-383760" y="83124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2" name="Google Shape;664;p26"/>
              <p:cNvSpPr/>
              <p:nvPr/>
            </p:nvSpPr>
            <p:spPr>
              <a:xfrm flipV="1">
                <a:off x="-328680" y="8859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3" name="Google Shape;665;p26"/>
              <p:cNvSpPr/>
              <p:nvPr/>
            </p:nvSpPr>
            <p:spPr>
              <a:xfrm flipV="1">
                <a:off x="-273960" y="939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4" name="Google Shape;666;p26"/>
              <p:cNvSpPr/>
              <p:nvPr/>
            </p:nvSpPr>
            <p:spPr>
              <a:xfrm flipV="1">
                <a:off x="-213120" y="100188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55" name="Google Shape;667;p26"/>
              <p:cNvSpPr/>
              <p:nvPr/>
            </p:nvSpPr>
            <p:spPr>
              <a:xfrm flipV="1">
                <a:off x="-151920" y="10627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45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457" name="Google Shape;681;p26"/>
          <p:cNvSpPr/>
          <p:nvPr/>
        </p:nvSpPr>
        <p:spPr>
          <a:xfrm rot="10800000" flipH="1">
            <a:off x="371520" y="17766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458" name="Google Shape;682;p26"/>
          <p:cNvGrpSpPr/>
          <p:nvPr/>
        </p:nvGrpSpPr>
        <p:grpSpPr>
          <a:xfrm>
            <a:off x="8688600" y="2053440"/>
            <a:ext cx="32400" cy="273960"/>
            <a:chOff x="8688600" y="2053440"/>
            <a:chExt cx="32400" cy="273960"/>
          </a:xfrm>
        </p:grpSpPr>
        <p:sp>
          <p:nvSpPr>
            <p:cNvPr id="459" name="Google Shape;683;p26"/>
            <p:cNvSpPr/>
            <p:nvPr/>
          </p:nvSpPr>
          <p:spPr>
            <a:xfrm rot="5400000" flipV="1">
              <a:off x="8688600" y="20534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60" name="Google Shape;684;p26"/>
            <p:cNvSpPr/>
            <p:nvPr/>
          </p:nvSpPr>
          <p:spPr>
            <a:xfrm rot="5400000" flipV="1">
              <a:off x="8688600" y="2113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61" name="Google Shape;685;p26"/>
            <p:cNvSpPr/>
            <p:nvPr/>
          </p:nvSpPr>
          <p:spPr>
            <a:xfrm rot="5400000" flipV="1">
              <a:off x="8688600" y="2174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62" name="Google Shape;686;p26"/>
            <p:cNvSpPr/>
            <p:nvPr/>
          </p:nvSpPr>
          <p:spPr>
            <a:xfrm rot="5400000" flipV="1">
              <a:off x="8688600" y="2234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63" name="Google Shape;687;p26"/>
            <p:cNvSpPr/>
            <p:nvPr/>
          </p:nvSpPr>
          <p:spPr>
            <a:xfrm rot="5400000" flipV="1">
              <a:off x="8688600" y="2295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464" name="Google Shape;688;p26"/>
          <p:cNvPicPr/>
          <p:nvPr/>
        </p:nvPicPr>
        <p:blipFill>
          <a:blip r:embed="rId3"/>
          <a:srcRect l="25238" r="24663"/>
          <a:stretch/>
        </p:blipFill>
        <p:spPr>
          <a:xfrm rot="1409400">
            <a:off x="7878240" y="-898560"/>
            <a:ext cx="2045160" cy="2158920"/>
          </a:xfrm>
          <a:prstGeom prst="rect">
            <a:avLst/>
          </a:prstGeom>
          <a:ln w="0">
            <a:noFill/>
          </a:ln>
        </p:spPr>
      </p:pic>
      <p:pic>
        <p:nvPicPr>
          <p:cNvPr id="465" name="Google Shape;689;p26"/>
          <p:cNvPicPr/>
          <p:nvPr/>
        </p:nvPicPr>
        <p:blipFill>
          <a:blip r:embed="rId4"/>
          <a:srcRect l="13851" t="18886" r="14190" b="15033"/>
          <a:stretch/>
        </p:blipFill>
        <p:spPr>
          <a:xfrm rot="9804000" flipH="1">
            <a:off x="-1095480" y="-813600"/>
            <a:ext cx="2406960" cy="2158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66" name="PlaceHolder 1"/>
          <p:cNvSpPr>
            <a:spLocks noGrp="1"/>
          </p:cNvSpPr>
          <p:nvPr>
            <p:ph type="title"/>
          </p:nvPr>
        </p:nvSpPr>
        <p:spPr>
          <a:xfrm>
            <a:off x="3733920" y="618480"/>
            <a:ext cx="4696560" cy="768600"/>
          </a:xfrm>
          <a:prstGeom prst="rect">
            <a:avLst/>
          </a:prstGeom>
          <a:noFill/>
          <a:ln w="0">
            <a:noFill/>
          </a:ln>
        </p:spPr>
        <p:txBody>
          <a:bodyPr lIns="91440" tIns="91440" rIns="91440" bIns="91440" anchor="b">
            <a:noAutofit/>
          </a:bodyPr>
          <a:lstStyle/>
          <a:p>
            <a:pPr indent="0" algn="ctr">
              <a:lnSpc>
                <a:spcPct val="100000"/>
              </a:lnSpc>
              <a:buNone/>
            </a:pPr>
            <a:r>
              <a:rPr lang="fr-FR" sz="4500" b="0" strike="noStrike" spc="-1">
                <a:solidFill>
                  <a:schemeClr val="dk1"/>
                </a:solidFill>
                <a:latin typeface="DM Sans Medium"/>
                <a:ea typeface="DM Sans Medium"/>
              </a:rPr>
              <a:t>xx%</a:t>
            </a:r>
            <a:endParaRPr lang="fr-FR" sz="4500" b="0" strike="noStrike" spc="-1">
              <a:solidFill>
                <a:schemeClr val="dk1"/>
              </a:solidFill>
              <a:latin typeface="Arial"/>
            </a:endParaRPr>
          </a:p>
        </p:txBody>
      </p:sp>
      <p:sp>
        <p:nvSpPr>
          <p:cNvPr id="467" name="PlaceHolder 2"/>
          <p:cNvSpPr>
            <a:spLocks noGrp="1"/>
          </p:cNvSpPr>
          <p:nvPr>
            <p:ph type="title"/>
          </p:nvPr>
        </p:nvSpPr>
        <p:spPr>
          <a:xfrm>
            <a:off x="3733920" y="1970640"/>
            <a:ext cx="4696560" cy="768600"/>
          </a:xfrm>
          <a:prstGeom prst="rect">
            <a:avLst/>
          </a:prstGeom>
          <a:noFill/>
          <a:ln w="0">
            <a:noFill/>
          </a:ln>
        </p:spPr>
        <p:txBody>
          <a:bodyPr lIns="91440" tIns="91440" rIns="91440" bIns="91440" anchor="b">
            <a:noAutofit/>
          </a:bodyPr>
          <a:lstStyle/>
          <a:p>
            <a:pPr indent="0" algn="ctr">
              <a:lnSpc>
                <a:spcPct val="100000"/>
              </a:lnSpc>
              <a:buNone/>
            </a:pPr>
            <a:r>
              <a:rPr lang="fr-FR" sz="4500" b="0" strike="noStrike" spc="-1">
                <a:solidFill>
                  <a:schemeClr val="dk1"/>
                </a:solidFill>
                <a:latin typeface="DM Sans Medium"/>
                <a:ea typeface="DM Sans Medium"/>
              </a:rPr>
              <a:t>xx%</a:t>
            </a:r>
            <a:endParaRPr lang="fr-FR" sz="4500" b="0" strike="noStrike" spc="-1">
              <a:solidFill>
                <a:schemeClr val="dk1"/>
              </a:solidFill>
              <a:latin typeface="Arial"/>
            </a:endParaRPr>
          </a:p>
        </p:txBody>
      </p:sp>
      <p:sp>
        <p:nvSpPr>
          <p:cNvPr id="468" name="PlaceHolder 3"/>
          <p:cNvSpPr>
            <a:spLocks noGrp="1"/>
          </p:cNvSpPr>
          <p:nvPr>
            <p:ph type="title"/>
          </p:nvPr>
        </p:nvSpPr>
        <p:spPr>
          <a:xfrm>
            <a:off x="3733920" y="3322800"/>
            <a:ext cx="4696560" cy="768600"/>
          </a:xfrm>
          <a:prstGeom prst="rect">
            <a:avLst/>
          </a:prstGeom>
          <a:noFill/>
          <a:ln w="0">
            <a:noFill/>
          </a:ln>
        </p:spPr>
        <p:txBody>
          <a:bodyPr lIns="91440" tIns="91440" rIns="91440" bIns="91440" anchor="b">
            <a:noAutofit/>
          </a:bodyPr>
          <a:lstStyle/>
          <a:p>
            <a:pPr indent="0" algn="ctr">
              <a:lnSpc>
                <a:spcPct val="100000"/>
              </a:lnSpc>
              <a:buNone/>
            </a:pPr>
            <a:r>
              <a:rPr lang="fr-FR" sz="4500" b="0" strike="noStrike" spc="-1">
                <a:solidFill>
                  <a:schemeClr val="dk1"/>
                </a:solidFill>
                <a:latin typeface="DM Sans Medium"/>
                <a:ea typeface="DM Sans Medium"/>
              </a:rPr>
              <a:t>xx%</a:t>
            </a:r>
            <a:endParaRPr lang="fr-FR" sz="4500" b="0" strike="noStrike" spc="-1">
              <a:solidFill>
                <a:schemeClr val="dk1"/>
              </a:solidFill>
              <a:latin typeface="Arial"/>
            </a:endParaRPr>
          </a:p>
        </p:txBody>
      </p:sp>
      <p:sp>
        <p:nvSpPr>
          <p:cNvPr id="469" name="Google Shape;697;p27"/>
          <p:cNvSpPr/>
          <p:nvPr/>
        </p:nvSpPr>
        <p:spPr>
          <a:xfrm flipH="1">
            <a:off x="8127360" y="3132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0" name="Google Shape;698;p27"/>
          <p:cNvSpPr/>
          <p:nvPr/>
        </p:nvSpPr>
        <p:spPr>
          <a:xfrm>
            <a:off x="8571600" y="17982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471" name="Google Shape;699;p27"/>
          <p:cNvGrpSpPr/>
          <p:nvPr/>
        </p:nvGrpSpPr>
        <p:grpSpPr>
          <a:xfrm>
            <a:off x="8733240" y="799560"/>
            <a:ext cx="822600" cy="822600"/>
            <a:chOff x="8733240" y="799560"/>
            <a:chExt cx="822600" cy="822600"/>
          </a:xfrm>
        </p:grpSpPr>
        <p:sp>
          <p:nvSpPr>
            <p:cNvPr id="472" name="Google Shape;700;p27"/>
            <p:cNvSpPr/>
            <p:nvPr/>
          </p:nvSpPr>
          <p:spPr>
            <a:xfrm flipH="1">
              <a:off x="8732880" y="7995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3" name="Google Shape;701;p27"/>
            <p:cNvSpPr/>
            <p:nvPr/>
          </p:nvSpPr>
          <p:spPr>
            <a:xfrm flipH="1">
              <a:off x="8775000" y="8420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4" name="Google Shape;702;p27"/>
            <p:cNvSpPr/>
            <p:nvPr/>
          </p:nvSpPr>
          <p:spPr>
            <a:xfrm flipH="1">
              <a:off x="8815680" y="881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5" name="Google Shape;703;p27"/>
            <p:cNvSpPr/>
            <p:nvPr/>
          </p:nvSpPr>
          <p:spPr>
            <a:xfrm flipH="1">
              <a:off x="8856000" y="9230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6" name="Google Shape;704;p27"/>
            <p:cNvSpPr/>
            <p:nvPr/>
          </p:nvSpPr>
          <p:spPr>
            <a:xfrm flipH="1">
              <a:off x="8897400" y="9640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7" name="Google Shape;705;p27"/>
            <p:cNvSpPr/>
            <p:nvPr/>
          </p:nvSpPr>
          <p:spPr>
            <a:xfrm flipH="1">
              <a:off x="8939160" y="10051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8" name="Google Shape;706;p27"/>
            <p:cNvSpPr/>
            <p:nvPr/>
          </p:nvSpPr>
          <p:spPr>
            <a:xfrm flipH="1">
              <a:off x="8984880" y="10508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9" name="Google Shape;707;p27"/>
            <p:cNvSpPr/>
            <p:nvPr/>
          </p:nvSpPr>
          <p:spPr>
            <a:xfrm flipH="1">
              <a:off x="9030600" y="10965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480" name="Google Shape;708;p27"/>
          <p:cNvGrpSpPr/>
          <p:nvPr/>
        </p:nvGrpSpPr>
        <p:grpSpPr>
          <a:xfrm>
            <a:off x="-549000" y="3384360"/>
            <a:ext cx="1096920" cy="1096920"/>
            <a:chOff x="-549000" y="3384360"/>
            <a:chExt cx="1096920" cy="1096920"/>
          </a:xfrm>
        </p:grpSpPr>
        <p:sp>
          <p:nvSpPr>
            <p:cNvPr id="481" name="Google Shape;709;p27"/>
            <p:cNvSpPr/>
            <p:nvPr/>
          </p:nvSpPr>
          <p:spPr>
            <a:xfrm flipH="1">
              <a:off x="-549360" y="338436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2" name="Google Shape;710;p27"/>
            <p:cNvSpPr/>
            <p:nvPr/>
          </p:nvSpPr>
          <p:spPr>
            <a:xfrm flipH="1">
              <a:off x="-492120" y="34408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3" name="Google Shape;711;p27"/>
            <p:cNvSpPr/>
            <p:nvPr/>
          </p:nvSpPr>
          <p:spPr>
            <a:xfrm flipH="1">
              <a:off x="-439200" y="34941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4" name="Google Shape;712;p27"/>
            <p:cNvSpPr/>
            <p:nvPr/>
          </p:nvSpPr>
          <p:spPr>
            <a:xfrm flipH="1">
              <a:off x="-384120" y="35488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5" name="Google Shape;713;p27"/>
            <p:cNvSpPr/>
            <p:nvPr/>
          </p:nvSpPr>
          <p:spPr>
            <a:xfrm flipH="1">
              <a:off x="-329040" y="36039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6" name="Google Shape;714;p27"/>
            <p:cNvSpPr/>
            <p:nvPr/>
          </p:nvSpPr>
          <p:spPr>
            <a:xfrm flipH="1">
              <a:off x="-274320" y="365868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7" name="Google Shape;715;p27"/>
            <p:cNvSpPr/>
            <p:nvPr/>
          </p:nvSpPr>
          <p:spPr>
            <a:xfrm flipH="1">
              <a:off x="-214200" y="371952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88" name="Google Shape;716;p27"/>
            <p:cNvSpPr/>
            <p:nvPr/>
          </p:nvSpPr>
          <p:spPr>
            <a:xfrm flipH="1">
              <a:off x="-152280" y="37807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pic>
        <p:nvPicPr>
          <p:cNvPr id="489" name="Google Shape;717;p27"/>
          <p:cNvPicPr/>
          <p:nvPr/>
        </p:nvPicPr>
        <p:blipFill>
          <a:blip r:embed="rId3"/>
          <a:srcRect l="51169" t="4835" b="80959"/>
          <a:stretch/>
        </p:blipFill>
        <p:spPr>
          <a:xfrm rot="10800000">
            <a:off x="-1222560" y="4482000"/>
            <a:ext cx="2329200" cy="6613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4" name="Google Shape;230;p11"/>
          <p:cNvPicPr/>
          <p:nvPr/>
        </p:nvPicPr>
        <p:blipFill>
          <a:blip r:embed="rId3">
            <a:alphaModFix amt="63000"/>
          </a:blip>
          <a:srcRect l="7609" t="55966" r="57706"/>
          <a:stretch/>
        </p:blipFill>
        <p:spPr>
          <a:xfrm rot="3158400" flipH="1">
            <a:off x="-1326600" y="452520"/>
            <a:ext cx="2302560" cy="2854800"/>
          </a:xfrm>
          <a:prstGeom prst="rect">
            <a:avLst/>
          </a:prstGeom>
          <a:ln w="0">
            <a:noFill/>
          </a:ln>
        </p:spPr>
      </p:pic>
      <p:sp>
        <p:nvSpPr>
          <p:cNvPr id="45" name="PlaceHolder 1"/>
          <p:cNvSpPr>
            <a:spLocks noGrp="1"/>
          </p:cNvSpPr>
          <p:nvPr>
            <p:ph type="title"/>
          </p:nvPr>
        </p:nvSpPr>
        <p:spPr>
          <a:xfrm>
            <a:off x="1657440" y="1800720"/>
            <a:ext cx="5829120" cy="104472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dk1"/>
                </a:solidFill>
                <a:latin typeface="DM Sans Medium"/>
                <a:ea typeface="DM Sans Medium"/>
              </a:rPr>
              <a:t>xx%</a:t>
            </a:r>
            <a:endParaRPr lang="fr-FR" sz="6000" b="0" strike="noStrike" spc="-1">
              <a:solidFill>
                <a:schemeClr val="dk1"/>
              </a:solidFill>
              <a:latin typeface="Arial"/>
            </a:endParaRPr>
          </a:p>
        </p:txBody>
      </p:sp>
      <p:grpSp>
        <p:nvGrpSpPr>
          <p:cNvPr id="46" name="Google Shape;233;p11"/>
          <p:cNvGrpSpPr/>
          <p:nvPr/>
        </p:nvGrpSpPr>
        <p:grpSpPr>
          <a:xfrm>
            <a:off x="-548640" y="505440"/>
            <a:ext cx="9623880" cy="4218120"/>
            <a:chOff x="-548640" y="505440"/>
            <a:chExt cx="9623880" cy="4218120"/>
          </a:xfrm>
        </p:grpSpPr>
        <p:grpSp>
          <p:nvGrpSpPr>
            <p:cNvPr id="47" name="Google Shape;234;p11"/>
            <p:cNvGrpSpPr/>
            <p:nvPr/>
          </p:nvGrpSpPr>
          <p:grpSpPr>
            <a:xfrm>
              <a:off x="8252640" y="3900960"/>
              <a:ext cx="822600" cy="822600"/>
              <a:chOff x="8252640" y="3900960"/>
              <a:chExt cx="822600" cy="822600"/>
            </a:xfrm>
          </p:grpSpPr>
          <p:sp>
            <p:nvSpPr>
              <p:cNvPr id="48" name="Google Shape;235;p11"/>
              <p:cNvSpPr/>
              <p:nvPr/>
            </p:nvSpPr>
            <p:spPr>
              <a:xfrm>
                <a:off x="8252640" y="39009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9" name="Google Shape;236;p11"/>
              <p:cNvSpPr/>
              <p:nvPr/>
            </p:nvSpPr>
            <p:spPr>
              <a:xfrm>
                <a:off x="8295120" y="39434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0" name="Google Shape;237;p11"/>
              <p:cNvSpPr/>
              <p:nvPr/>
            </p:nvSpPr>
            <p:spPr>
              <a:xfrm>
                <a:off x="8335080" y="39834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 name="Google Shape;238;p11"/>
              <p:cNvSpPr/>
              <p:nvPr/>
            </p:nvSpPr>
            <p:spPr>
              <a:xfrm>
                <a:off x="8376120" y="40244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 name="Google Shape;239;p11"/>
              <p:cNvSpPr/>
              <p:nvPr/>
            </p:nvSpPr>
            <p:spPr>
              <a:xfrm>
                <a:off x="8417160" y="40654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3" name="Google Shape;240;p11"/>
              <p:cNvSpPr/>
              <p:nvPr/>
            </p:nvSpPr>
            <p:spPr>
              <a:xfrm>
                <a:off x="8458560" y="410688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4" name="Google Shape;241;p11"/>
              <p:cNvSpPr/>
              <p:nvPr/>
            </p:nvSpPr>
            <p:spPr>
              <a:xfrm>
                <a:off x="8504280" y="415260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 name="Google Shape;242;p11"/>
              <p:cNvSpPr/>
              <p:nvPr/>
            </p:nvSpPr>
            <p:spPr>
              <a:xfrm>
                <a:off x="8550000" y="419832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6" name="Google Shape;243;p11"/>
            <p:cNvGrpSpPr/>
            <p:nvPr/>
          </p:nvGrpSpPr>
          <p:grpSpPr>
            <a:xfrm>
              <a:off x="-548640" y="505440"/>
              <a:ext cx="1096560" cy="1096560"/>
              <a:chOff x="-548640" y="505440"/>
              <a:chExt cx="1096560" cy="1096560"/>
            </a:xfrm>
          </p:grpSpPr>
          <p:sp>
            <p:nvSpPr>
              <p:cNvPr id="57" name="Google Shape;244;p11"/>
              <p:cNvSpPr/>
              <p:nvPr/>
            </p:nvSpPr>
            <p:spPr>
              <a:xfrm>
                <a:off x="-548640" y="5054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 name="Google Shape;245;p11"/>
              <p:cNvSpPr/>
              <p:nvPr/>
            </p:nvSpPr>
            <p:spPr>
              <a:xfrm>
                <a:off x="-492120" y="5623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 name="Google Shape;246;p11"/>
              <p:cNvSpPr/>
              <p:nvPr/>
            </p:nvSpPr>
            <p:spPr>
              <a:xfrm>
                <a:off x="-438840" y="6152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 name="Google Shape;247;p11"/>
              <p:cNvSpPr/>
              <p:nvPr/>
            </p:nvSpPr>
            <p:spPr>
              <a:xfrm>
                <a:off x="-384120" y="6703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 name="Google Shape;248;p11"/>
              <p:cNvSpPr/>
              <p:nvPr/>
            </p:nvSpPr>
            <p:spPr>
              <a:xfrm>
                <a:off x="-329040" y="7250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2" name="Google Shape;249;p11"/>
              <p:cNvSpPr/>
              <p:nvPr/>
            </p:nvSpPr>
            <p:spPr>
              <a:xfrm>
                <a:off x="-274320" y="7797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 name="Google Shape;250;p11"/>
              <p:cNvSpPr/>
              <p:nvPr/>
            </p:nvSpPr>
            <p:spPr>
              <a:xfrm>
                <a:off x="-213480" y="8406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 name="Google Shape;251;p11"/>
              <p:cNvSpPr/>
              <p:nvPr/>
            </p:nvSpPr>
            <p:spPr>
              <a:xfrm>
                <a:off x="-152280" y="9018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65" name="Google Shape;252;p11"/>
          <p:cNvGrpSpPr/>
          <p:nvPr/>
        </p:nvGrpSpPr>
        <p:grpSpPr>
          <a:xfrm>
            <a:off x="374760" y="198000"/>
            <a:ext cx="8578440" cy="2859480"/>
            <a:chOff x="374760" y="198000"/>
            <a:chExt cx="8578440" cy="2859480"/>
          </a:xfrm>
        </p:grpSpPr>
        <p:sp>
          <p:nvSpPr>
            <p:cNvPr id="66" name="Google Shape;253;p11"/>
            <p:cNvSpPr/>
            <p:nvPr/>
          </p:nvSpPr>
          <p:spPr>
            <a:xfrm flipH="1">
              <a:off x="374400" y="1980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 name="Google Shape;254;p11"/>
            <p:cNvSpPr/>
            <p:nvPr/>
          </p:nvSpPr>
          <p:spPr>
            <a:xfrm flipH="1">
              <a:off x="8678880" y="27835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11" name="Google Shape;741;p29"/>
          <p:cNvPicPr/>
          <p:nvPr/>
        </p:nvPicPr>
        <p:blipFill>
          <a:blip r:embed="rId3"/>
          <a:srcRect l="12358" t="17954" r="14903" b="23637"/>
          <a:stretch/>
        </p:blipFill>
        <p:spPr>
          <a:xfrm rot="5400000" flipH="1">
            <a:off x="7979760" y="-458280"/>
            <a:ext cx="2670480" cy="2097000"/>
          </a:xfrm>
          <a:prstGeom prst="rect">
            <a:avLst/>
          </a:prstGeom>
          <a:ln w="0">
            <a:noFill/>
          </a:ln>
        </p:spPr>
      </p:pic>
      <p:sp>
        <p:nvSpPr>
          <p:cNvPr id="512" name="Google Shape;742;p29"/>
          <p:cNvSpPr/>
          <p:nvPr/>
        </p:nvSpPr>
        <p:spPr>
          <a:xfrm rot="10800000" flipH="1">
            <a:off x="8505720" y="20026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513" name="Google Shape;743;p29"/>
          <p:cNvGrpSpPr/>
          <p:nvPr/>
        </p:nvGrpSpPr>
        <p:grpSpPr>
          <a:xfrm>
            <a:off x="-411840" y="-631440"/>
            <a:ext cx="9071280" cy="4054320"/>
            <a:chOff x="-411840" y="-631440"/>
            <a:chExt cx="9071280" cy="4054320"/>
          </a:xfrm>
        </p:grpSpPr>
        <p:grpSp>
          <p:nvGrpSpPr>
            <p:cNvPr id="514" name="Google Shape;744;p29"/>
            <p:cNvGrpSpPr/>
            <p:nvPr/>
          </p:nvGrpSpPr>
          <p:grpSpPr>
            <a:xfrm>
              <a:off x="7562880" y="-631440"/>
              <a:ext cx="1096560" cy="1096560"/>
              <a:chOff x="7562880" y="-631440"/>
              <a:chExt cx="1096560" cy="1096560"/>
            </a:xfrm>
          </p:grpSpPr>
          <p:sp>
            <p:nvSpPr>
              <p:cNvPr id="515" name="Google Shape;745;p29"/>
              <p:cNvSpPr/>
              <p:nvPr/>
            </p:nvSpPr>
            <p:spPr>
              <a:xfrm rot="10800000">
                <a:off x="7562880" y="-6314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6" name="Google Shape;746;p29"/>
              <p:cNvSpPr/>
              <p:nvPr/>
            </p:nvSpPr>
            <p:spPr>
              <a:xfrm rot="10800000">
                <a:off x="7619400" y="-5749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7" name="Google Shape;747;p29"/>
              <p:cNvSpPr/>
              <p:nvPr/>
            </p:nvSpPr>
            <p:spPr>
              <a:xfrm rot="10800000">
                <a:off x="7671960" y="-52200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8" name="Google Shape;748;p29"/>
              <p:cNvSpPr/>
              <p:nvPr/>
            </p:nvSpPr>
            <p:spPr>
              <a:xfrm rot="10800000">
                <a:off x="7727400" y="-4669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19" name="Google Shape;749;p29"/>
              <p:cNvSpPr/>
              <p:nvPr/>
            </p:nvSpPr>
            <p:spPr>
              <a:xfrm rot="10800000">
                <a:off x="7781760" y="-4122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0" name="Google Shape;750;p29"/>
              <p:cNvSpPr/>
              <p:nvPr/>
            </p:nvSpPr>
            <p:spPr>
              <a:xfrm rot="10800000">
                <a:off x="7836840" y="-35712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1" name="Google Shape;751;p29"/>
              <p:cNvSpPr/>
              <p:nvPr/>
            </p:nvSpPr>
            <p:spPr>
              <a:xfrm rot="10800000">
                <a:off x="7898040" y="-29628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2" name="Google Shape;752;p29"/>
              <p:cNvSpPr/>
              <p:nvPr/>
            </p:nvSpPr>
            <p:spPr>
              <a:xfrm rot="10800000">
                <a:off x="7958520" y="-2354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23" name="Google Shape;753;p29"/>
            <p:cNvGrpSpPr/>
            <p:nvPr/>
          </p:nvGrpSpPr>
          <p:grpSpPr>
            <a:xfrm>
              <a:off x="-411840" y="2600280"/>
              <a:ext cx="822600" cy="822600"/>
              <a:chOff x="-411840" y="2600280"/>
              <a:chExt cx="822600" cy="822600"/>
            </a:xfrm>
          </p:grpSpPr>
          <p:sp>
            <p:nvSpPr>
              <p:cNvPr id="524" name="Google Shape;754;p29"/>
              <p:cNvSpPr/>
              <p:nvPr/>
            </p:nvSpPr>
            <p:spPr>
              <a:xfrm flipH="1">
                <a:off x="-412200" y="260028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5" name="Google Shape;755;p29"/>
              <p:cNvSpPr/>
              <p:nvPr/>
            </p:nvSpPr>
            <p:spPr>
              <a:xfrm flipH="1">
                <a:off x="-369720" y="264240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6" name="Google Shape;756;p29"/>
              <p:cNvSpPr/>
              <p:nvPr/>
            </p:nvSpPr>
            <p:spPr>
              <a:xfrm flipH="1">
                <a:off x="-329400" y="26823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7" name="Google Shape;757;p29"/>
              <p:cNvSpPr/>
              <p:nvPr/>
            </p:nvSpPr>
            <p:spPr>
              <a:xfrm flipH="1">
                <a:off x="-288720" y="272376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8" name="Google Shape;758;p29"/>
              <p:cNvSpPr/>
              <p:nvPr/>
            </p:nvSpPr>
            <p:spPr>
              <a:xfrm flipH="1">
                <a:off x="-247680" y="27648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9" name="Google Shape;759;p29"/>
              <p:cNvSpPr/>
              <p:nvPr/>
            </p:nvSpPr>
            <p:spPr>
              <a:xfrm flipH="1">
                <a:off x="-205920" y="280584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30" name="Google Shape;760;p29"/>
              <p:cNvSpPr/>
              <p:nvPr/>
            </p:nvSpPr>
            <p:spPr>
              <a:xfrm flipH="1">
                <a:off x="-160200" y="285156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31" name="Google Shape;761;p29"/>
              <p:cNvSpPr/>
              <p:nvPr/>
            </p:nvSpPr>
            <p:spPr>
              <a:xfrm flipH="1">
                <a:off x="-114480" y="289728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532" name="Google Shape;762;p29"/>
          <p:cNvGrpSpPr/>
          <p:nvPr/>
        </p:nvGrpSpPr>
        <p:grpSpPr>
          <a:xfrm>
            <a:off x="563040" y="3346920"/>
            <a:ext cx="32400" cy="273960"/>
            <a:chOff x="563040" y="3346920"/>
            <a:chExt cx="32400" cy="273960"/>
          </a:xfrm>
        </p:grpSpPr>
        <p:sp>
          <p:nvSpPr>
            <p:cNvPr id="533" name="Google Shape;763;p29"/>
            <p:cNvSpPr/>
            <p:nvPr/>
          </p:nvSpPr>
          <p:spPr>
            <a:xfrm rot="16200000" flipV="1">
              <a:off x="563040" y="3588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34" name="Google Shape;764;p29"/>
            <p:cNvSpPr/>
            <p:nvPr/>
          </p:nvSpPr>
          <p:spPr>
            <a:xfrm rot="16200000" flipV="1">
              <a:off x="563040" y="3528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35" name="Google Shape;765;p29"/>
            <p:cNvSpPr/>
            <p:nvPr/>
          </p:nvSpPr>
          <p:spPr>
            <a:xfrm rot="16200000" flipV="1">
              <a:off x="563040" y="34675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36" name="Google Shape;766;p29"/>
            <p:cNvSpPr/>
            <p:nvPr/>
          </p:nvSpPr>
          <p:spPr>
            <a:xfrm rot="16200000" flipV="1">
              <a:off x="563040" y="3407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37" name="Google Shape;767;p29"/>
            <p:cNvSpPr/>
            <p:nvPr/>
          </p:nvSpPr>
          <p:spPr>
            <a:xfrm rot="16200000" flipV="1">
              <a:off x="563040" y="3346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538" name="Google Shape;768;p29"/>
          <p:cNvPicPr/>
          <p:nvPr/>
        </p:nvPicPr>
        <p:blipFill>
          <a:blip r:embed="rId4"/>
          <a:srcRect l="25238" r="24663"/>
          <a:stretch/>
        </p:blipFill>
        <p:spPr>
          <a:xfrm rot="12209400">
            <a:off x="-585000" y="3837240"/>
            <a:ext cx="2045160" cy="2158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539" name="Google Shape;770;p30"/>
          <p:cNvGrpSpPr/>
          <p:nvPr/>
        </p:nvGrpSpPr>
        <p:grpSpPr>
          <a:xfrm>
            <a:off x="482040" y="1460880"/>
            <a:ext cx="32400" cy="273960"/>
            <a:chOff x="482040" y="1460880"/>
            <a:chExt cx="32400" cy="273960"/>
          </a:xfrm>
        </p:grpSpPr>
        <p:sp>
          <p:nvSpPr>
            <p:cNvPr id="540" name="Google Shape;771;p30"/>
            <p:cNvSpPr/>
            <p:nvPr/>
          </p:nvSpPr>
          <p:spPr>
            <a:xfrm rot="5400000" flipV="1">
              <a:off x="482040" y="1460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41" name="Google Shape;772;p30"/>
            <p:cNvSpPr/>
            <p:nvPr/>
          </p:nvSpPr>
          <p:spPr>
            <a:xfrm rot="5400000" flipV="1">
              <a:off x="482040" y="1521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42" name="Google Shape;773;p30"/>
            <p:cNvSpPr/>
            <p:nvPr/>
          </p:nvSpPr>
          <p:spPr>
            <a:xfrm rot="5400000" flipV="1">
              <a:off x="482040" y="15818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43" name="Google Shape;774;p30"/>
            <p:cNvSpPr/>
            <p:nvPr/>
          </p:nvSpPr>
          <p:spPr>
            <a:xfrm rot="5400000" flipV="1">
              <a:off x="482040" y="16423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44" name="Google Shape;775;p30"/>
            <p:cNvSpPr/>
            <p:nvPr/>
          </p:nvSpPr>
          <p:spPr>
            <a:xfrm rot="5400000" flipV="1">
              <a:off x="482040" y="17024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545" name="Google Shape;776;p30"/>
          <p:cNvPicPr/>
          <p:nvPr/>
        </p:nvPicPr>
        <p:blipFill>
          <a:blip r:embed="rId3">
            <a:alphaModFix amt="70000"/>
          </a:blip>
          <a:srcRect l="57128" t="18431" b="44949"/>
          <a:stretch/>
        </p:blipFill>
        <p:spPr>
          <a:xfrm rot="16469400" flipH="1">
            <a:off x="7822440" y="4062960"/>
            <a:ext cx="2148480" cy="1792080"/>
          </a:xfrm>
          <a:prstGeom prst="rect">
            <a:avLst/>
          </a:prstGeom>
          <a:ln w="0">
            <a:noFill/>
          </a:ln>
        </p:spPr>
      </p:pic>
      <p:grpSp>
        <p:nvGrpSpPr>
          <p:cNvPr id="546" name="Google Shape;777;p30"/>
          <p:cNvGrpSpPr/>
          <p:nvPr/>
        </p:nvGrpSpPr>
        <p:grpSpPr>
          <a:xfrm>
            <a:off x="-582480" y="302040"/>
            <a:ext cx="10136880" cy="3921840"/>
            <a:chOff x="-582480" y="302040"/>
            <a:chExt cx="10136880" cy="3921840"/>
          </a:xfrm>
        </p:grpSpPr>
        <p:grpSp>
          <p:nvGrpSpPr>
            <p:cNvPr id="547" name="Google Shape;778;p30"/>
            <p:cNvGrpSpPr/>
            <p:nvPr/>
          </p:nvGrpSpPr>
          <p:grpSpPr>
            <a:xfrm>
              <a:off x="-582480" y="302040"/>
              <a:ext cx="1096920" cy="1096920"/>
              <a:chOff x="-582480" y="302040"/>
              <a:chExt cx="1096920" cy="1096920"/>
            </a:xfrm>
          </p:grpSpPr>
          <p:sp>
            <p:nvSpPr>
              <p:cNvPr id="548" name="Google Shape;779;p30"/>
              <p:cNvSpPr/>
              <p:nvPr/>
            </p:nvSpPr>
            <p:spPr>
              <a:xfrm flipH="1">
                <a:off x="-582840" y="30204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49" name="Google Shape;780;p30"/>
              <p:cNvSpPr/>
              <p:nvPr/>
            </p:nvSpPr>
            <p:spPr>
              <a:xfrm flipH="1">
                <a:off x="-525600" y="3589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0" name="Google Shape;781;p30"/>
              <p:cNvSpPr/>
              <p:nvPr/>
            </p:nvSpPr>
            <p:spPr>
              <a:xfrm flipH="1">
                <a:off x="-472680" y="4118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1" name="Google Shape;782;p30"/>
              <p:cNvSpPr/>
              <p:nvPr/>
            </p:nvSpPr>
            <p:spPr>
              <a:xfrm flipH="1">
                <a:off x="-417600" y="4669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2" name="Google Shape;783;p30"/>
              <p:cNvSpPr/>
              <p:nvPr/>
            </p:nvSpPr>
            <p:spPr>
              <a:xfrm flipH="1">
                <a:off x="-362880" y="521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3" name="Google Shape;784;p30"/>
              <p:cNvSpPr/>
              <p:nvPr/>
            </p:nvSpPr>
            <p:spPr>
              <a:xfrm flipH="1">
                <a:off x="-308160" y="57636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4" name="Google Shape;785;p30"/>
              <p:cNvSpPr/>
              <p:nvPr/>
            </p:nvSpPr>
            <p:spPr>
              <a:xfrm flipH="1">
                <a:off x="-247680" y="63756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5" name="Google Shape;786;p30"/>
              <p:cNvSpPr/>
              <p:nvPr/>
            </p:nvSpPr>
            <p:spPr>
              <a:xfrm flipH="1">
                <a:off x="-186120" y="6984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56" name="Google Shape;787;p30"/>
            <p:cNvGrpSpPr/>
            <p:nvPr/>
          </p:nvGrpSpPr>
          <p:grpSpPr>
            <a:xfrm>
              <a:off x="8731800" y="3401280"/>
              <a:ext cx="822600" cy="822600"/>
              <a:chOff x="8731800" y="3401280"/>
              <a:chExt cx="822600" cy="822600"/>
            </a:xfrm>
          </p:grpSpPr>
          <p:sp>
            <p:nvSpPr>
              <p:cNvPr id="557" name="Google Shape;788;p30"/>
              <p:cNvSpPr/>
              <p:nvPr/>
            </p:nvSpPr>
            <p:spPr>
              <a:xfrm rot="10800000">
                <a:off x="8731800" y="340128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8" name="Google Shape;789;p30"/>
              <p:cNvSpPr/>
              <p:nvPr/>
            </p:nvSpPr>
            <p:spPr>
              <a:xfrm rot="10800000">
                <a:off x="8774280" y="344376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9" name="Google Shape;790;p30"/>
              <p:cNvSpPr/>
              <p:nvPr/>
            </p:nvSpPr>
            <p:spPr>
              <a:xfrm rot="10800000">
                <a:off x="8814240" y="34837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0" name="Google Shape;791;p30"/>
              <p:cNvSpPr/>
              <p:nvPr/>
            </p:nvSpPr>
            <p:spPr>
              <a:xfrm rot="10800000">
                <a:off x="8855280" y="352476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1" name="Google Shape;792;p30"/>
              <p:cNvSpPr/>
              <p:nvPr/>
            </p:nvSpPr>
            <p:spPr>
              <a:xfrm rot="10800000">
                <a:off x="8896320" y="35658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2" name="Google Shape;793;p30"/>
              <p:cNvSpPr/>
              <p:nvPr/>
            </p:nvSpPr>
            <p:spPr>
              <a:xfrm rot="10800000">
                <a:off x="8937720" y="36072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3" name="Google Shape;794;p30"/>
              <p:cNvSpPr/>
              <p:nvPr/>
            </p:nvSpPr>
            <p:spPr>
              <a:xfrm rot="10800000">
                <a:off x="8983440" y="36529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64" name="Google Shape;795;p30"/>
              <p:cNvSpPr/>
              <p:nvPr/>
            </p:nvSpPr>
            <p:spPr>
              <a:xfrm rot="10800000">
                <a:off x="9029160" y="36986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565" name="Google Shape;796;p30"/>
          <p:cNvSpPr/>
          <p:nvPr/>
        </p:nvSpPr>
        <p:spPr>
          <a:xfrm rot="10800000" flipH="1">
            <a:off x="8505720" y="28407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pic>
        <p:nvPicPr>
          <p:cNvPr id="566" name="Google Shape;797;p30"/>
          <p:cNvPicPr/>
          <p:nvPr/>
        </p:nvPicPr>
        <p:blipFill>
          <a:blip r:embed="rId4"/>
          <a:srcRect l="15074" t="23118" r="19923" b="25916"/>
          <a:stretch/>
        </p:blipFill>
        <p:spPr>
          <a:xfrm rot="537600" flipH="1">
            <a:off x="-1036800" y="-977400"/>
            <a:ext cx="2707200" cy="20728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67" name="Google Shape;71;p4"/>
          <p:cNvPicPr/>
          <p:nvPr/>
        </p:nvPicPr>
        <p:blipFill>
          <a:blip r:embed="rId3">
            <a:alphaModFix amt="72000"/>
          </a:blip>
          <a:srcRect l="51065" t="57733" r="5518" b="-1765"/>
          <a:stretch/>
        </p:blipFill>
        <p:spPr>
          <a:xfrm rot="11703600">
            <a:off x="-617040" y="-840240"/>
            <a:ext cx="2041200" cy="2009880"/>
          </a:xfrm>
          <a:prstGeom prst="rect">
            <a:avLst/>
          </a:prstGeom>
          <a:ln w="0">
            <a:noFill/>
          </a:ln>
        </p:spPr>
      </p:pic>
      <p:grpSp>
        <p:nvGrpSpPr>
          <p:cNvPr id="568" name="Google Shape;72;p4"/>
          <p:cNvGrpSpPr/>
          <p:nvPr/>
        </p:nvGrpSpPr>
        <p:grpSpPr>
          <a:xfrm>
            <a:off x="365040" y="1542240"/>
            <a:ext cx="32400" cy="273960"/>
            <a:chOff x="365040" y="1542240"/>
            <a:chExt cx="32400" cy="273960"/>
          </a:xfrm>
        </p:grpSpPr>
        <p:sp>
          <p:nvSpPr>
            <p:cNvPr id="569" name="Google Shape;73;p4"/>
            <p:cNvSpPr/>
            <p:nvPr/>
          </p:nvSpPr>
          <p:spPr>
            <a:xfrm rot="5400000">
              <a:off x="365040" y="1542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70" name="Google Shape;74;p4"/>
            <p:cNvSpPr/>
            <p:nvPr/>
          </p:nvSpPr>
          <p:spPr>
            <a:xfrm rot="5400000">
              <a:off x="365040" y="16027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71" name="Google Shape;75;p4"/>
            <p:cNvSpPr/>
            <p:nvPr/>
          </p:nvSpPr>
          <p:spPr>
            <a:xfrm rot="5400000">
              <a:off x="365040" y="16628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72" name="Google Shape;76;p4"/>
            <p:cNvSpPr/>
            <p:nvPr/>
          </p:nvSpPr>
          <p:spPr>
            <a:xfrm rot="5400000">
              <a:off x="365040" y="17233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573" name="Google Shape;77;p4"/>
            <p:cNvSpPr/>
            <p:nvPr/>
          </p:nvSpPr>
          <p:spPr>
            <a:xfrm rot="5400000">
              <a:off x="365040" y="17838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574" name="Google Shape;78;p4"/>
          <p:cNvSpPr/>
          <p:nvPr/>
        </p:nvSpPr>
        <p:spPr>
          <a:xfrm flipH="1">
            <a:off x="8589960" y="30920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575" name="Google Shape;79;p4"/>
          <p:cNvGrpSpPr/>
          <p:nvPr/>
        </p:nvGrpSpPr>
        <p:grpSpPr>
          <a:xfrm>
            <a:off x="-411840" y="614880"/>
            <a:ext cx="10103760" cy="3860640"/>
            <a:chOff x="-411840" y="614880"/>
            <a:chExt cx="10103760" cy="3860640"/>
          </a:xfrm>
        </p:grpSpPr>
        <p:grpSp>
          <p:nvGrpSpPr>
            <p:cNvPr id="576" name="Google Shape;80;p4"/>
            <p:cNvGrpSpPr/>
            <p:nvPr/>
          </p:nvGrpSpPr>
          <p:grpSpPr>
            <a:xfrm>
              <a:off x="-411840" y="614880"/>
              <a:ext cx="822600" cy="822600"/>
              <a:chOff x="-411840" y="614880"/>
              <a:chExt cx="822600" cy="822600"/>
            </a:xfrm>
          </p:grpSpPr>
          <p:sp>
            <p:nvSpPr>
              <p:cNvPr id="577" name="Google Shape;81;p4"/>
              <p:cNvSpPr/>
              <p:nvPr/>
            </p:nvSpPr>
            <p:spPr>
              <a:xfrm flipH="1">
                <a:off x="-412200" y="61488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78" name="Google Shape;82;p4"/>
              <p:cNvSpPr/>
              <p:nvPr/>
            </p:nvSpPr>
            <p:spPr>
              <a:xfrm flipH="1">
                <a:off x="-369720" y="65736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79" name="Google Shape;83;p4"/>
              <p:cNvSpPr/>
              <p:nvPr/>
            </p:nvSpPr>
            <p:spPr>
              <a:xfrm flipH="1">
                <a:off x="-329400" y="6973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0" name="Google Shape;84;p4"/>
              <p:cNvSpPr/>
              <p:nvPr/>
            </p:nvSpPr>
            <p:spPr>
              <a:xfrm flipH="1">
                <a:off x="-288720" y="73836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1" name="Google Shape;85;p4"/>
              <p:cNvSpPr/>
              <p:nvPr/>
            </p:nvSpPr>
            <p:spPr>
              <a:xfrm flipH="1">
                <a:off x="-247680" y="7794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2" name="Google Shape;86;p4"/>
              <p:cNvSpPr/>
              <p:nvPr/>
            </p:nvSpPr>
            <p:spPr>
              <a:xfrm flipH="1">
                <a:off x="-205920" y="8208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3" name="Google Shape;87;p4"/>
              <p:cNvSpPr/>
              <p:nvPr/>
            </p:nvSpPr>
            <p:spPr>
              <a:xfrm flipH="1">
                <a:off x="-160200" y="8665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4" name="Google Shape;88;p4"/>
              <p:cNvSpPr/>
              <p:nvPr/>
            </p:nvSpPr>
            <p:spPr>
              <a:xfrm flipH="1">
                <a:off x="-114480" y="9122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585" name="Google Shape;89;p4"/>
            <p:cNvGrpSpPr/>
            <p:nvPr/>
          </p:nvGrpSpPr>
          <p:grpSpPr>
            <a:xfrm>
              <a:off x="8595360" y="3378960"/>
              <a:ext cx="1096560" cy="1096560"/>
              <a:chOff x="8595360" y="3378960"/>
              <a:chExt cx="1096560" cy="1096560"/>
            </a:xfrm>
          </p:grpSpPr>
          <p:sp>
            <p:nvSpPr>
              <p:cNvPr id="586" name="Google Shape;90;p4"/>
              <p:cNvSpPr/>
              <p:nvPr/>
            </p:nvSpPr>
            <p:spPr>
              <a:xfrm flipH="1">
                <a:off x="8595360" y="337896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7" name="Google Shape;91;p4"/>
              <p:cNvSpPr/>
              <p:nvPr/>
            </p:nvSpPr>
            <p:spPr>
              <a:xfrm flipH="1">
                <a:off x="8651880" y="34354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8" name="Google Shape;92;p4"/>
              <p:cNvSpPr/>
              <p:nvPr/>
            </p:nvSpPr>
            <p:spPr>
              <a:xfrm flipH="1">
                <a:off x="8705160" y="348840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9" name="Google Shape;93;p4"/>
              <p:cNvSpPr/>
              <p:nvPr/>
            </p:nvSpPr>
            <p:spPr>
              <a:xfrm flipH="1">
                <a:off x="8759880" y="35434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0" name="Google Shape;94;p4"/>
              <p:cNvSpPr/>
              <p:nvPr/>
            </p:nvSpPr>
            <p:spPr>
              <a:xfrm flipH="1">
                <a:off x="8814960" y="35982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1" name="Google Shape;95;p4"/>
              <p:cNvSpPr/>
              <p:nvPr/>
            </p:nvSpPr>
            <p:spPr>
              <a:xfrm flipH="1">
                <a:off x="8868960" y="365328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2" name="Google Shape;96;p4"/>
              <p:cNvSpPr/>
              <p:nvPr/>
            </p:nvSpPr>
            <p:spPr>
              <a:xfrm flipH="1">
                <a:off x="8930520" y="371412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93" name="Google Shape;97;p4"/>
              <p:cNvSpPr/>
              <p:nvPr/>
            </p:nvSpPr>
            <p:spPr>
              <a:xfrm flipH="1">
                <a:off x="8991720" y="37753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594" name="Google Shape;98;p4"/>
          <p:cNvPicPr/>
          <p:nvPr/>
        </p:nvPicPr>
        <p:blipFill>
          <a:blip r:embed="rId4"/>
          <a:srcRect l="13851" t="18886" r="14190" b="15033"/>
          <a:stretch/>
        </p:blipFill>
        <p:spPr>
          <a:xfrm rot="20604000" flipH="1">
            <a:off x="7925400" y="3797280"/>
            <a:ext cx="2406960" cy="2158920"/>
          </a:xfrm>
          <a:prstGeom prst="rect">
            <a:avLst/>
          </a:prstGeom>
          <a:ln w="0">
            <a:noFill/>
          </a:ln>
        </p:spPr>
      </p:pic>
      <p:sp>
        <p:nvSpPr>
          <p:cNvPr id="59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596" name="PlaceHolder 2"/>
          <p:cNvSpPr>
            <a:spLocks noGrp="1"/>
          </p:cNvSpPr>
          <p:nvPr>
            <p:ph type="body"/>
          </p:nvPr>
        </p:nvSpPr>
        <p:spPr>
          <a:xfrm>
            <a:off x="720000" y="1116720"/>
            <a:ext cx="7703640" cy="3985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9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600" name="Google Shape;107;p5"/>
          <p:cNvPicPr/>
          <p:nvPr/>
        </p:nvPicPr>
        <p:blipFill>
          <a:blip r:embed="rId3"/>
          <a:srcRect l="51169" t="4835" b="80959"/>
          <a:stretch/>
        </p:blipFill>
        <p:spPr>
          <a:xfrm rot="10800000" flipH="1">
            <a:off x="-689400" y="4482000"/>
            <a:ext cx="2329200" cy="661320"/>
          </a:xfrm>
          <a:prstGeom prst="rect">
            <a:avLst/>
          </a:prstGeom>
          <a:ln w="0">
            <a:noFill/>
          </a:ln>
        </p:spPr>
      </p:pic>
      <p:grpSp>
        <p:nvGrpSpPr>
          <p:cNvPr id="601" name="Google Shape;108;p5"/>
          <p:cNvGrpSpPr/>
          <p:nvPr/>
        </p:nvGrpSpPr>
        <p:grpSpPr>
          <a:xfrm>
            <a:off x="-549000" y="82440"/>
            <a:ext cx="10028160" cy="4396320"/>
            <a:chOff x="-549000" y="82440"/>
            <a:chExt cx="10028160" cy="4396320"/>
          </a:xfrm>
        </p:grpSpPr>
        <p:grpSp>
          <p:nvGrpSpPr>
            <p:cNvPr id="602" name="Google Shape;109;p5"/>
            <p:cNvGrpSpPr/>
            <p:nvPr/>
          </p:nvGrpSpPr>
          <p:grpSpPr>
            <a:xfrm>
              <a:off x="8656560" y="82440"/>
              <a:ext cx="822600" cy="822600"/>
              <a:chOff x="8656560" y="82440"/>
              <a:chExt cx="822600" cy="822600"/>
            </a:xfrm>
          </p:grpSpPr>
          <p:sp>
            <p:nvSpPr>
              <p:cNvPr id="603" name="Google Shape;110;p5"/>
              <p:cNvSpPr/>
              <p:nvPr/>
            </p:nvSpPr>
            <p:spPr>
              <a:xfrm rot="10800000">
                <a:off x="8656560" y="824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4" name="Google Shape;111;p5"/>
              <p:cNvSpPr/>
              <p:nvPr/>
            </p:nvSpPr>
            <p:spPr>
              <a:xfrm rot="10800000">
                <a:off x="8699040" y="1249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5" name="Google Shape;112;p5"/>
              <p:cNvSpPr/>
              <p:nvPr/>
            </p:nvSpPr>
            <p:spPr>
              <a:xfrm rot="10800000">
                <a:off x="8739000" y="1648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6" name="Google Shape;113;p5"/>
              <p:cNvSpPr/>
              <p:nvPr/>
            </p:nvSpPr>
            <p:spPr>
              <a:xfrm rot="10800000">
                <a:off x="8780040" y="2059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7" name="Google Shape;114;p5"/>
              <p:cNvSpPr/>
              <p:nvPr/>
            </p:nvSpPr>
            <p:spPr>
              <a:xfrm rot="10800000">
                <a:off x="8821080" y="2469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8" name="Google Shape;115;p5"/>
              <p:cNvSpPr/>
              <p:nvPr/>
            </p:nvSpPr>
            <p:spPr>
              <a:xfrm rot="10800000">
                <a:off x="8862480" y="2883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09" name="Google Shape;116;p5"/>
              <p:cNvSpPr/>
              <p:nvPr/>
            </p:nvSpPr>
            <p:spPr>
              <a:xfrm rot="10800000">
                <a:off x="8908200" y="3340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0" name="Google Shape;117;p5"/>
              <p:cNvSpPr/>
              <p:nvPr/>
            </p:nvSpPr>
            <p:spPr>
              <a:xfrm rot="10800000">
                <a:off x="8953920" y="3798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611" name="Google Shape;118;p5"/>
            <p:cNvGrpSpPr/>
            <p:nvPr/>
          </p:nvGrpSpPr>
          <p:grpSpPr>
            <a:xfrm>
              <a:off x="-549000" y="3381840"/>
              <a:ext cx="1096920" cy="1096920"/>
              <a:chOff x="-549000" y="3381840"/>
              <a:chExt cx="1096920" cy="1096920"/>
            </a:xfrm>
          </p:grpSpPr>
          <p:sp>
            <p:nvSpPr>
              <p:cNvPr id="612" name="Google Shape;119;p5"/>
              <p:cNvSpPr/>
              <p:nvPr/>
            </p:nvSpPr>
            <p:spPr>
              <a:xfrm flipH="1">
                <a:off x="-549360" y="338184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3" name="Google Shape;120;p5"/>
              <p:cNvSpPr/>
              <p:nvPr/>
            </p:nvSpPr>
            <p:spPr>
              <a:xfrm flipH="1">
                <a:off x="-492120" y="34383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4" name="Google Shape;121;p5"/>
              <p:cNvSpPr/>
              <p:nvPr/>
            </p:nvSpPr>
            <p:spPr>
              <a:xfrm flipH="1">
                <a:off x="-439200" y="34916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5" name="Google Shape;122;p5"/>
              <p:cNvSpPr/>
              <p:nvPr/>
            </p:nvSpPr>
            <p:spPr>
              <a:xfrm flipH="1">
                <a:off x="-384120" y="35463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6" name="Google Shape;123;p5"/>
              <p:cNvSpPr/>
              <p:nvPr/>
            </p:nvSpPr>
            <p:spPr>
              <a:xfrm flipH="1">
                <a:off x="-329040" y="36014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7" name="Google Shape;124;p5"/>
              <p:cNvSpPr/>
              <p:nvPr/>
            </p:nvSpPr>
            <p:spPr>
              <a:xfrm flipH="1">
                <a:off x="-274320" y="365616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8" name="Google Shape;125;p5"/>
              <p:cNvSpPr/>
              <p:nvPr/>
            </p:nvSpPr>
            <p:spPr>
              <a:xfrm flipH="1">
                <a:off x="-214200" y="371700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9" name="Google Shape;126;p5"/>
              <p:cNvSpPr/>
              <p:nvPr/>
            </p:nvSpPr>
            <p:spPr>
              <a:xfrm flipH="1">
                <a:off x="-152280" y="37782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620" name="Google Shape;127;p5"/>
          <p:cNvPicPr/>
          <p:nvPr/>
        </p:nvPicPr>
        <p:blipFill>
          <a:blip r:embed="rId4"/>
          <a:srcRect l="12358" t="17954" r="14903" b="23637"/>
          <a:stretch/>
        </p:blipFill>
        <p:spPr>
          <a:xfrm rot="5802000" flipH="1">
            <a:off x="8074080" y="-11880"/>
            <a:ext cx="2670480" cy="2097000"/>
          </a:xfrm>
          <a:prstGeom prst="rect">
            <a:avLst/>
          </a:prstGeom>
          <a:ln w="0">
            <a:noFill/>
          </a:ln>
        </p:spPr>
      </p:pic>
      <p:grpSp>
        <p:nvGrpSpPr>
          <p:cNvPr id="621" name="Google Shape;128;p5"/>
          <p:cNvGrpSpPr/>
          <p:nvPr/>
        </p:nvGrpSpPr>
        <p:grpSpPr>
          <a:xfrm>
            <a:off x="396720" y="2344320"/>
            <a:ext cx="8445600" cy="988920"/>
            <a:chOff x="396720" y="2344320"/>
            <a:chExt cx="8445600" cy="988920"/>
          </a:xfrm>
        </p:grpSpPr>
        <p:sp>
          <p:nvSpPr>
            <p:cNvPr id="622" name="Google Shape;129;p5"/>
            <p:cNvSpPr/>
            <p:nvPr/>
          </p:nvSpPr>
          <p:spPr>
            <a:xfrm flipH="1">
              <a:off x="396360" y="30592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23" name="Google Shape;130;p5"/>
            <p:cNvSpPr/>
            <p:nvPr/>
          </p:nvSpPr>
          <p:spPr>
            <a:xfrm rot="10800000" flipH="1">
              <a:off x="8568000" y="23443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628" name="Google Shape;133;p6"/>
          <p:cNvGrpSpPr/>
          <p:nvPr/>
        </p:nvGrpSpPr>
        <p:grpSpPr>
          <a:xfrm>
            <a:off x="-548280" y="1067760"/>
            <a:ext cx="10271880" cy="3464280"/>
            <a:chOff x="-548280" y="1067760"/>
            <a:chExt cx="10271880" cy="3464280"/>
          </a:xfrm>
        </p:grpSpPr>
        <p:grpSp>
          <p:nvGrpSpPr>
            <p:cNvPr id="629" name="Google Shape;134;p6"/>
            <p:cNvGrpSpPr/>
            <p:nvPr/>
          </p:nvGrpSpPr>
          <p:grpSpPr>
            <a:xfrm>
              <a:off x="8626680" y="3435120"/>
              <a:ext cx="1096920" cy="1096920"/>
              <a:chOff x="8626680" y="3435120"/>
              <a:chExt cx="1096920" cy="1096920"/>
            </a:xfrm>
          </p:grpSpPr>
          <p:sp>
            <p:nvSpPr>
              <p:cNvPr id="630" name="Google Shape;135;p6"/>
              <p:cNvSpPr/>
              <p:nvPr/>
            </p:nvSpPr>
            <p:spPr>
              <a:xfrm rot="10800000">
                <a:off x="8626680" y="343512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1" name="Google Shape;136;p6"/>
              <p:cNvSpPr/>
              <p:nvPr/>
            </p:nvSpPr>
            <p:spPr>
              <a:xfrm rot="10800000">
                <a:off x="8683200" y="349200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2" name="Google Shape;137;p6"/>
              <p:cNvSpPr/>
              <p:nvPr/>
            </p:nvSpPr>
            <p:spPr>
              <a:xfrm rot="10800000">
                <a:off x="8736120" y="35445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3" name="Google Shape;138;p6"/>
              <p:cNvSpPr/>
              <p:nvPr/>
            </p:nvSpPr>
            <p:spPr>
              <a:xfrm rot="10800000">
                <a:off x="8791200" y="360000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4" name="Google Shape;139;p6"/>
              <p:cNvSpPr/>
              <p:nvPr/>
            </p:nvSpPr>
            <p:spPr>
              <a:xfrm rot="10800000">
                <a:off x="8845920" y="36543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5" name="Google Shape;140;p6"/>
              <p:cNvSpPr/>
              <p:nvPr/>
            </p:nvSpPr>
            <p:spPr>
              <a:xfrm rot="10800000">
                <a:off x="8900640" y="370908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6" name="Google Shape;141;p6"/>
              <p:cNvSpPr/>
              <p:nvPr/>
            </p:nvSpPr>
            <p:spPr>
              <a:xfrm rot="10800000">
                <a:off x="8961480" y="377028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7" name="Google Shape;142;p6"/>
              <p:cNvSpPr/>
              <p:nvPr/>
            </p:nvSpPr>
            <p:spPr>
              <a:xfrm rot="10800000">
                <a:off x="9022680" y="38311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638" name="Google Shape;143;p6"/>
            <p:cNvGrpSpPr/>
            <p:nvPr/>
          </p:nvGrpSpPr>
          <p:grpSpPr>
            <a:xfrm>
              <a:off x="-548280" y="1067760"/>
              <a:ext cx="1096920" cy="1096920"/>
              <a:chOff x="-548280" y="1067760"/>
              <a:chExt cx="1096920" cy="1096920"/>
            </a:xfrm>
          </p:grpSpPr>
          <p:sp>
            <p:nvSpPr>
              <p:cNvPr id="639" name="Google Shape;144;p6"/>
              <p:cNvSpPr/>
              <p:nvPr/>
            </p:nvSpPr>
            <p:spPr>
              <a:xfrm rot="10800000">
                <a:off x="-548280" y="106776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0" name="Google Shape;145;p6"/>
              <p:cNvSpPr/>
              <p:nvPr/>
            </p:nvSpPr>
            <p:spPr>
              <a:xfrm rot="10800000">
                <a:off x="-491400" y="112464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1" name="Google Shape;146;p6"/>
              <p:cNvSpPr/>
              <p:nvPr/>
            </p:nvSpPr>
            <p:spPr>
              <a:xfrm rot="10800000">
                <a:off x="-438480" y="117756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2" name="Google Shape;147;p6"/>
              <p:cNvSpPr/>
              <p:nvPr/>
            </p:nvSpPr>
            <p:spPr>
              <a:xfrm rot="10800000">
                <a:off x="-383400" y="123264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3" name="Google Shape;148;p6"/>
              <p:cNvSpPr/>
              <p:nvPr/>
            </p:nvSpPr>
            <p:spPr>
              <a:xfrm rot="10800000">
                <a:off x="-329040" y="12873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4" name="Google Shape;149;p6"/>
              <p:cNvSpPr/>
              <p:nvPr/>
            </p:nvSpPr>
            <p:spPr>
              <a:xfrm rot="10800000">
                <a:off x="-274320" y="134208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5" name="Google Shape;150;p6"/>
              <p:cNvSpPr/>
              <p:nvPr/>
            </p:nvSpPr>
            <p:spPr>
              <a:xfrm rot="10800000">
                <a:off x="-213120" y="140292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46" name="Google Shape;151;p6"/>
              <p:cNvSpPr/>
              <p:nvPr/>
            </p:nvSpPr>
            <p:spPr>
              <a:xfrm rot="10800000">
                <a:off x="-152280" y="14641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647" name="Google Shape;152;p6"/>
          <p:cNvGrpSpPr/>
          <p:nvPr/>
        </p:nvGrpSpPr>
        <p:grpSpPr>
          <a:xfrm>
            <a:off x="533520" y="2047680"/>
            <a:ext cx="32400" cy="273960"/>
            <a:chOff x="533520" y="2047680"/>
            <a:chExt cx="32400" cy="273960"/>
          </a:xfrm>
        </p:grpSpPr>
        <p:sp>
          <p:nvSpPr>
            <p:cNvPr id="648" name="Google Shape;153;p6"/>
            <p:cNvSpPr/>
            <p:nvPr/>
          </p:nvSpPr>
          <p:spPr>
            <a:xfrm rot="16200000">
              <a:off x="533520" y="2289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49" name="Google Shape;154;p6"/>
            <p:cNvSpPr/>
            <p:nvPr/>
          </p:nvSpPr>
          <p:spPr>
            <a:xfrm rot="16200000">
              <a:off x="533520" y="2228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50" name="Google Shape;155;p6"/>
            <p:cNvSpPr/>
            <p:nvPr/>
          </p:nvSpPr>
          <p:spPr>
            <a:xfrm rot="16200000">
              <a:off x="533520" y="21686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51" name="Google Shape;156;p6"/>
            <p:cNvSpPr/>
            <p:nvPr/>
          </p:nvSpPr>
          <p:spPr>
            <a:xfrm rot="16200000">
              <a:off x="533520" y="21081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52" name="Google Shape;157;p6"/>
            <p:cNvSpPr/>
            <p:nvPr/>
          </p:nvSpPr>
          <p:spPr>
            <a:xfrm rot="16200000">
              <a:off x="533520" y="20476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653" name="Google Shape;158;p6"/>
          <p:cNvSpPr/>
          <p:nvPr/>
        </p:nvSpPr>
        <p:spPr>
          <a:xfrm flipH="1">
            <a:off x="8589960" y="30920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pic>
        <p:nvPicPr>
          <p:cNvPr id="654" name="Google Shape;159;p6"/>
          <p:cNvPicPr/>
          <p:nvPr/>
        </p:nvPicPr>
        <p:blipFill>
          <a:blip r:embed="rId3"/>
          <a:srcRect l="25238" r="24663"/>
          <a:stretch/>
        </p:blipFill>
        <p:spPr>
          <a:xfrm rot="10800000" flipH="1">
            <a:off x="-652320" y="360"/>
            <a:ext cx="1732320" cy="1828440"/>
          </a:xfrm>
          <a:prstGeom prst="rect">
            <a:avLst/>
          </a:prstGeom>
          <a:ln w="0">
            <a:noFill/>
          </a:ln>
        </p:spPr>
      </p:pic>
      <p:pic>
        <p:nvPicPr>
          <p:cNvPr id="655" name="Google Shape;160;p6"/>
          <p:cNvPicPr/>
          <p:nvPr/>
        </p:nvPicPr>
        <p:blipFill>
          <a:blip r:embed="rId4"/>
          <a:srcRect l="15074" t="23118" r="19923" b="25916"/>
          <a:stretch/>
        </p:blipFill>
        <p:spPr>
          <a:xfrm rot="10262400">
            <a:off x="8171280" y="3738600"/>
            <a:ext cx="2707200" cy="20728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57" name="PlaceHolder 1"/>
          <p:cNvSpPr>
            <a:spLocks noGrp="1"/>
          </p:cNvSpPr>
          <p:nvPr>
            <p:ph type="body"/>
          </p:nvPr>
        </p:nvSpPr>
        <p:spPr>
          <a:xfrm>
            <a:off x="1800" y="0"/>
            <a:ext cx="367200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658" name="PlaceHolder 2"/>
          <p:cNvSpPr>
            <a:spLocks noGrp="1"/>
          </p:cNvSpPr>
          <p:nvPr>
            <p:ph type="title"/>
          </p:nvPr>
        </p:nvSpPr>
        <p:spPr>
          <a:xfrm>
            <a:off x="4555800" y="1280160"/>
            <a:ext cx="3453120" cy="843120"/>
          </a:xfrm>
          <a:prstGeom prst="rect">
            <a:avLst/>
          </a:prstGeom>
          <a:noFill/>
          <a:ln w="0">
            <a:noFill/>
          </a:ln>
        </p:spPr>
        <p:txBody>
          <a:bodyPr lIns="91440" tIns="91440" rIns="91440" bIns="91440" anchor="t">
            <a:noAutofit/>
          </a:bodyPr>
          <a:lstStyle/>
          <a:p>
            <a:pPr indent="0">
              <a:buNone/>
            </a:pPr>
            <a:r>
              <a:rPr lang="fr-FR" sz="4200" b="0" strike="noStrike" spc="-1">
                <a:solidFill>
                  <a:schemeClr val="dk1"/>
                </a:solidFill>
                <a:latin typeface="Arial"/>
              </a:rPr>
              <a:t>Click to edit the title text format</a:t>
            </a:r>
          </a:p>
        </p:txBody>
      </p:sp>
      <p:pic>
        <p:nvPicPr>
          <p:cNvPr id="659" name="Google Shape;165;p7"/>
          <p:cNvPicPr/>
          <p:nvPr/>
        </p:nvPicPr>
        <p:blipFill>
          <a:blip r:embed="rId3"/>
          <a:srcRect l="51169" t="4835" b="80959"/>
          <a:stretch/>
        </p:blipFill>
        <p:spPr>
          <a:xfrm rot="10800000">
            <a:off x="7504920" y="4482000"/>
            <a:ext cx="2329200" cy="661320"/>
          </a:xfrm>
          <a:prstGeom prst="rect">
            <a:avLst/>
          </a:prstGeom>
          <a:ln w="0">
            <a:noFill/>
          </a:ln>
        </p:spPr>
      </p:pic>
      <p:sp>
        <p:nvSpPr>
          <p:cNvPr id="660" name="Google Shape;166;p7"/>
          <p:cNvSpPr/>
          <p:nvPr/>
        </p:nvSpPr>
        <p:spPr>
          <a:xfrm>
            <a:off x="8473680" y="32878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661" name="Google Shape;167;p7"/>
          <p:cNvGrpSpPr/>
          <p:nvPr/>
        </p:nvGrpSpPr>
        <p:grpSpPr>
          <a:xfrm>
            <a:off x="8732520" y="3610440"/>
            <a:ext cx="822600" cy="822600"/>
            <a:chOff x="8732520" y="3610440"/>
            <a:chExt cx="822600" cy="822600"/>
          </a:xfrm>
        </p:grpSpPr>
        <p:sp>
          <p:nvSpPr>
            <p:cNvPr id="662" name="Google Shape;168;p7"/>
            <p:cNvSpPr/>
            <p:nvPr/>
          </p:nvSpPr>
          <p:spPr>
            <a:xfrm>
              <a:off x="8732520" y="36104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3" name="Google Shape;169;p7"/>
            <p:cNvSpPr/>
            <p:nvPr/>
          </p:nvSpPr>
          <p:spPr>
            <a:xfrm>
              <a:off x="8775000" y="36529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4" name="Google Shape;170;p7"/>
            <p:cNvSpPr/>
            <p:nvPr/>
          </p:nvSpPr>
          <p:spPr>
            <a:xfrm>
              <a:off x="8814600" y="36925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5" name="Google Shape;171;p7"/>
            <p:cNvSpPr/>
            <p:nvPr/>
          </p:nvSpPr>
          <p:spPr>
            <a:xfrm>
              <a:off x="8856000" y="37339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6" name="Google Shape;172;p7"/>
            <p:cNvSpPr/>
            <p:nvPr/>
          </p:nvSpPr>
          <p:spPr>
            <a:xfrm>
              <a:off x="8897040" y="377496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7" name="Google Shape;173;p7"/>
            <p:cNvSpPr/>
            <p:nvPr/>
          </p:nvSpPr>
          <p:spPr>
            <a:xfrm>
              <a:off x="8938080" y="38160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8" name="Google Shape;174;p7"/>
            <p:cNvSpPr/>
            <p:nvPr/>
          </p:nvSpPr>
          <p:spPr>
            <a:xfrm>
              <a:off x="8983800" y="38617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9" name="Google Shape;175;p7"/>
            <p:cNvSpPr/>
            <p:nvPr/>
          </p:nvSpPr>
          <p:spPr>
            <a:xfrm>
              <a:off x="9029880" y="39078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70"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500" b="0" strike="noStrike" spc="-1">
                <a:solidFill>
                  <a:schemeClr val="dk1"/>
                </a:solidFill>
                <a:latin typeface="Arial"/>
              </a:rPr>
              <a:t>Click to edit the title text format</a:t>
            </a:r>
          </a:p>
        </p:txBody>
      </p:sp>
      <p:pic>
        <p:nvPicPr>
          <p:cNvPr id="671" name="Google Shape;178;p8"/>
          <p:cNvPicPr/>
          <p:nvPr/>
        </p:nvPicPr>
        <p:blipFill>
          <a:blip r:embed="rId3">
            <a:alphaModFix amt="63000"/>
          </a:blip>
          <a:srcRect l="50780" t="55966" r="5115"/>
          <a:stretch/>
        </p:blipFill>
        <p:spPr>
          <a:xfrm rot="10800000">
            <a:off x="-645120" y="-759600"/>
            <a:ext cx="2928240" cy="2854800"/>
          </a:xfrm>
          <a:prstGeom prst="rect">
            <a:avLst/>
          </a:prstGeom>
          <a:ln w="0">
            <a:noFill/>
          </a:ln>
        </p:spPr>
      </p:pic>
      <p:sp>
        <p:nvSpPr>
          <p:cNvPr id="672" name="Google Shape;179;p8"/>
          <p:cNvSpPr/>
          <p:nvPr/>
        </p:nvSpPr>
        <p:spPr>
          <a:xfrm>
            <a:off x="208440" y="25315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673" name="Google Shape;180;p8"/>
          <p:cNvGrpSpPr/>
          <p:nvPr/>
        </p:nvGrpSpPr>
        <p:grpSpPr>
          <a:xfrm>
            <a:off x="8728920" y="2053440"/>
            <a:ext cx="32400" cy="273960"/>
            <a:chOff x="8728920" y="2053440"/>
            <a:chExt cx="32400" cy="273960"/>
          </a:xfrm>
        </p:grpSpPr>
        <p:sp>
          <p:nvSpPr>
            <p:cNvPr id="674" name="Google Shape;181;p8"/>
            <p:cNvSpPr/>
            <p:nvPr/>
          </p:nvSpPr>
          <p:spPr>
            <a:xfrm rot="5400000">
              <a:off x="8728920" y="20534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5" name="Google Shape;182;p8"/>
            <p:cNvSpPr/>
            <p:nvPr/>
          </p:nvSpPr>
          <p:spPr>
            <a:xfrm rot="5400000">
              <a:off x="8728920" y="2113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6" name="Google Shape;183;p8"/>
            <p:cNvSpPr/>
            <p:nvPr/>
          </p:nvSpPr>
          <p:spPr>
            <a:xfrm rot="5400000">
              <a:off x="8728920" y="2174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7" name="Google Shape;184;p8"/>
            <p:cNvSpPr/>
            <p:nvPr/>
          </p:nvSpPr>
          <p:spPr>
            <a:xfrm rot="5400000">
              <a:off x="8728920" y="2234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78" name="Google Shape;185;p8"/>
            <p:cNvSpPr/>
            <p:nvPr/>
          </p:nvSpPr>
          <p:spPr>
            <a:xfrm rot="5400000">
              <a:off x="8728920" y="2295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679" name="Google Shape;186;p8"/>
          <p:cNvGrpSpPr/>
          <p:nvPr/>
        </p:nvGrpSpPr>
        <p:grpSpPr>
          <a:xfrm>
            <a:off x="-10440" y="1347120"/>
            <a:ext cx="9550440" cy="2386800"/>
            <a:chOff x="-10440" y="1347120"/>
            <a:chExt cx="9550440" cy="2386800"/>
          </a:xfrm>
        </p:grpSpPr>
        <p:grpSp>
          <p:nvGrpSpPr>
            <p:cNvPr id="680" name="Google Shape;187;p8"/>
            <p:cNvGrpSpPr/>
            <p:nvPr/>
          </p:nvGrpSpPr>
          <p:grpSpPr>
            <a:xfrm>
              <a:off x="8443080" y="2637000"/>
              <a:ext cx="1096920" cy="1096920"/>
              <a:chOff x="8443080" y="2637000"/>
              <a:chExt cx="1096920" cy="1096920"/>
            </a:xfrm>
          </p:grpSpPr>
          <p:sp>
            <p:nvSpPr>
              <p:cNvPr id="681" name="Google Shape;188;p8"/>
              <p:cNvSpPr/>
              <p:nvPr/>
            </p:nvSpPr>
            <p:spPr>
              <a:xfrm>
                <a:off x="8443080" y="263700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2" name="Google Shape;189;p8"/>
              <p:cNvSpPr/>
              <p:nvPr/>
            </p:nvSpPr>
            <p:spPr>
              <a:xfrm>
                <a:off x="8499600" y="2693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3" name="Google Shape;190;p8"/>
              <p:cNvSpPr/>
              <p:nvPr/>
            </p:nvSpPr>
            <p:spPr>
              <a:xfrm>
                <a:off x="8552520" y="2746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4" name="Google Shape;191;p8"/>
              <p:cNvSpPr/>
              <p:nvPr/>
            </p:nvSpPr>
            <p:spPr>
              <a:xfrm>
                <a:off x="8607600" y="2801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5" name="Google Shape;192;p8"/>
              <p:cNvSpPr/>
              <p:nvPr/>
            </p:nvSpPr>
            <p:spPr>
              <a:xfrm>
                <a:off x="8662320" y="2856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6" name="Google Shape;193;p8"/>
              <p:cNvSpPr/>
              <p:nvPr/>
            </p:nvSpPr>
            <p:spPr>
              <a:xfrm>
                <a:off x="8717040" y="291096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7" name="Google Shape;194;p8"/>
              <p:cNvSpPr/>
              <p:nvPr/>
            </p:nvSpPr>
            <p:spPr>
              <a:xfrm>
                <a:off x="8778240" y="297216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8" name="Google Shape;195;p8"/>
              <p:cNvSpPr/>
              <p:nvPr/>
            </p:nvSpPr>
            <p:spPr>
              <a:xfrm>
                <a:off x="8839080" y="3033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689" name="Google Shape;196;p8"/>
            <p:cNvGrpSpPr/>
            <p:nvPr/>
          </p:nvGrpSpPr>
          <p:grpSpPr>
            <a:xfrm>
              <a:off x="-10440" y="1347120"/>
              <a:ext cx="822600" cy="822600"/>
              <a:chOff x="-10440" y="1347120"/>
              <a:chExt cx="822600" cy="822600"/>
            </a:xfrm>
          </p:grpSpPr>
          <p:sp>
            <p:nvSpPr>
              <p:cNvPr id="690" name="Google Shape;197;p8"/>
              <p:cNvSpPr/>
              <p:nvPr/>
            </p:nvSpPr>
            <p:spPr>
              <a:xfrm>
                <a:off x="-10440" y="134712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1" name="Google Shape;198;p8"/>
              <p:cNvSpPr/>
              <p:nvPr/>
            </p:nvSpPr>
            <p:spPr>
              <a:xfrm>
                <a:off x="32040" y="138960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2" name="Google Shape;199;p8"/>
              <p:cNvSpPr/>
              <p:nvPr/>
            </p:nvSpPr>
            <p:spPr>
              <a:xfrm>
                <a:off x="71640" y="14295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3" name="Google Shape;200;p8"/>
              <p:cNvSpPr/>
              <p:nvPr/>
            </p:nvSpPr>
            <p:spPr>
              <a:xfrm>
                <a:off x="113040" y="147060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4" name="Google Shape;201;p8"/>
              <p:cNvSpPr/>
              <p:nvPr/>
            </p:nvSpPr>
            <p:spPr>
              <a:xfrm>
                <a:off x="154080" y="151164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5" name="Google Shape;202;p8"/>
              <p:cNvSpPr/>
              <p:nvPr/>
            </p:nvSpPr>
            <p:spPr>
              <a:xfrm>
                <a:off x="195120" y="155268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6" name="Google Shape;203;p8"/>
              <p:cNvSpPr/>
              <p:nvPr/>
            </p:nvSpPr>
            <p:spPr>
              <a:xfrm>
                <a:off x="240840" y="159876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97" name="Google Shape;204;p8"/>
              <p:cNvSpPr/>
              <p:nvPr/>
            </p:nvSpPr>
            <p:spPr>
              <a:xfrm>
                <a:off x="286560" y="164448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698" name="Google Shape;205;p8"/>
          <p:cNvPicPr/>
          <p:nvPr/>
        </p:nvPicPr>
        <p:blipFill>
          <a:blip r:embed="rId4"/>
          <a:srcRect l="13064" t="17895" r="17337" b="24661"/>
          <a:stretch/>
        </p:blipFill>
        <p:spPr>
          <a:xfrm>
            <a:off x="7148520" y="3033720"/>
            <a:ext cx="2700720" cy="217692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99" name="PlaceHolder 1"/>
          <p:cNvSpPr>
            <a:spLocks noGrp="1"/>
          </p:cNvSpPr>
          <p:nvPr>
            <p:ph type="title"/>
          </p:nvPr>
        </p:nvSpPr>
        <p:spPr>
          <a:xfrm>
            <a:off x="1671840" y="1242000"/>
            <a:ext cx="5808240" cy="1197720"/>
          </a:xfrm>
          <a:prstGeom prst="rect">
            <a:avLst/>
          </a:prstGeom>
          <a:noFill/>
          <a:ln w="0">
            <a:noFill/>
          </a:ln>
        </p:spPr>
        <p:txBody>
          <a:bodyPr lIns="91440" tIns="91440" rIns="91440" bIns="91440" anchor="b">
            <a:noAutofit/>
          </a:bodyPr>
          <a:lstStyle/>
          <a:p>
            <a:pPr indent="0">
              <a:buNone/>
            </a:pPr>
            <a:r>
              <a:rPr lang="fr-FR" sz="5500" b="0" strike="noStrike" spc="-1">
                <a:solidFill>
                  <a:schemeClr val="dk1"/>
                </a:solidFill>
                <a:latin typeface="Arial"/>
              </a:rPr>
              <a:t>Click to edit the title text format</a:t>
            </a:r>
          </a:p>
        </p:txBody>
      </p:sp>
      <p:pic>
        <p:nvPicPr>
          <p:cNvPr id="700" name="Google Shape;209;p9"/>
          <p:cNvPicPr/>
          <p:nvPr/>
        </p:nvPicPr>
        <p:blipFill>
          <a:blip r:embed="rId3">
            <a:alphaModFix amt="58000"/>
          </a:blip>
          <a:srcRect l="2380" r="54203" b="55966"/>
          <a:stretch/>
        </p:blipFill>
        <p:spPr>
          <a:xfrm rot="14701800">
            <a:off x="7404120" y="3762000"/>
            <a:ext cx="2896560" cy="2853720"/>
          </a:xfrm>
          <a:prstGeom prst="rect">
            <a:avLst/>
          </a:prstGeom>
          <a:ln w="0">
            <a:noFill/>
          </a:ln>
        </p:spPr>
      </p:pic>
      <p:sp>
        <p:nvSpPr>
          <p:cNvPr id="701" name="Google Shape;210;p9"/>
          <p:cNvSpPr/>
          <p:nvPr/>
        </p:nvSpPr>
        <p:spPr>
          <a:xfrm>
            <a:off x="7283520" y="46839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702" name="Google Shape;211;p9"/>
          <p:cNvGrpSpPr/>
          <p:nvPr/>
        </p:nvGrpSpPr>
        <p:grpSpPr>
          <a:xfrm>
            <a:off x="8721720" y="3652560"/>
            <a:ext cx="822600" cy="822600"/>
            <a:chOff x="8721720" y="3652560"/>
            <a:chExt cx="822600" cy="822600"/>
          </a:xfrm>
        </p:grpSpPr>
        <p:sp>
          <p:nvSpPr>
            <p:cNvPr id="703" name="Google Shape;212;p9"/>
            <p:cNvSpPr/>
            <p:nvPr/>
          </p:nvSpPr>
          <p:spPr>
            <a:xfrm>
              <a:off x="8721720" y="36525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4" name="Google Shape;213;p9"/>
            <p:cNvSpPr/>
            <p:nvPr/>
          </p:nvSpPr>
          <p:spPr>
            <a:xfrm>
              <a:off x="8764200" y="36950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5" name="Google Shape;214;p9"/>
            <p:cNvSpPr/>
            <p:nvPr/>
          </p:nvSpPr>
          <p:spPr>
            <a:xfrm>
              <a:off x="8803800" y="3734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6" name="Google Shape;215;p9"/>
            <p:cNvSpPr/>
            <p:nvPr/>
          </p:nvSpPr>
          <p:spPr>
            <a:xfrm>
              <a:off x="8845200" y="37760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7" name="Google Shape;216;p9"/>
            <p:cNvSpPr/>
            <p:nvPr/>
          </p:nvSpPr>
          <p:spPr>
            <a:xfrm>
              <a:off x="8886240" y="38170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8" name="Google Shape;217;p9"/>
            <p:cNvSpPr/>
            <p:nvPr/>
          </p:nvSpPr>
          <p:spPr>
            <a:xfrm>
              <a:off x="8927280" y="38581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9" name="Google Shape;218;p9"/>
            <p:cNvSpPr/>
            <p:nvPr/>
          </p:nvSpPr>
          <p:spPr>
            <a:xfrm>
              <a:off x="8973000" y="39038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10" name="Google Shape;219;p9"/>
            <p:cNvSpPr/>
            <p:nvPr/>
          </p:nvSpPr>
          <p:spPr>
            <a:xfrm>
              <a:off x="9018720" y="39495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711" name="Google Shape;220;p9"/>
          <p:cNvGrpSpPr/>
          <p:nvPr/>
        </p:nvGrpSpPr>
        <p:grpSpPr>
          <a:xfrm>
            <a:off x="8628480" y="3083760"/>
            <a:ext cx="32400" cy="273960"/>
            <a:chOff x="8628480" y="3083760"/>
            <a:chExt cx="32400" cy="273960"/>
          </a:xfrm>
        </p:grpSpPr>
        <p:sp>
          <p:nvSpPr>
            <p:cNvPr id="712" name="Google Shape;221;p9"/>
            <p:cNvSpPr/>
            <p:nvPr/>
          </p:nvSpPr>
          <p:spPr>
            <a:xfrm rot="16200000" flipV="1">
              <a:off x="8628480" y="33253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713" name="Google Shape;222;p9"/>
            <p:cNvSpPr/>
            <p:nvPr/>
          </p:nvSpPr>
          <p:spPr>
            <a:xfrm rot="16200000" flipV="1">
              <a:off x="8628480" y="32648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714" name="Google Shape;223;p9"/>
            <p:cNvSpPr/>
            <p:nvPr/>
          </p:nvSpPr>
          <p:spPr>
            <a:xfrm rot="16200000" flipV="1">
              <a:off x="8628480" y="3204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715" name="Google Shape;224;p9"/>
            <p:cNvSpPr/>
            <p:nvPr/>
          </p:nvSpPr>
          <p:spPr>
            <a:xfrm rot="16200000" flipV="1">
              <a:off x="8628480" y="3144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716" name="Google Shape;225;p9"/>
            <p:cNvSpPr/>
            <p:nvPr/>
          </p:nvSpPr>
          <p:spPr>
            <a:xfrm rot="16200000" flipV="1">
              <a:off x="8628480" y="3083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7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18"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719" name="PlaceHolder 2"/>
          <p:cNvSpPr>
            <a:spLocks noGrp="1"/>
          </p:cNvSpPr>
          <p:nvPr>
            <p:ph type="title"/>
          </p:nvPr>
        </p:nvSpPr>
        <p:spPr>
          <a:xfrm>
            <a:off x="720000" y="4014360"/>
            <a:ext cx="7703640" cy="572400"/>
          </a:xfrm>
          <a:prstGeom prst="rect">
            <a:avLst/>
          </a:prstGeom>
          <a:solidFill>
            <a:schemeClr val="lt1"/>
          </a:solidFill>
          <a:ln w="0">
            <a:noFill/>
          </a:ln>
        </p:spPr>
        <p:txBody>
          <a:bodyPr lIns="91440" tIns="91440" rIns="91440" bIns="91440" anchor="t">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0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720" name="PlaceHolder 1"/>
          <p:cNvSpPr>
            <a:spLocks noGrp="1"/>
          </p:cNvSpPr>
          <p:nvPr>
            <p:ph type="title"/>
          </p:nvPr>
        </p:nvSpPr>
        <p:spPr>
          <a:xfrm>
            <a:off x="716760" y="510840"/>
            <a:ext cx="771012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8" name="Google Shape;257;p13"/>
          <p:cNvPicPr/>
          <p:nvPr/>
        </p:nvPicPr>
        <p:blipFill>
          <a:blip r:embed="rId3"/>
          <a:srcRect l="12358" t="17954" r="14903" b="23637"/>
          <a:stretch/>
        </p:blipFill>
        <p:spPr>
          <a:xfrm rot="16200000" flipH="1">
            <a:off x="-1582560" y="3430440"/>
            <a:ext cx="2670480" cy="2097000"/>
          </a:xfrm>
          <a:prstGeom prst="rect">
            <a:avLst/>
          </a:prstGeom>
          <a:ln w="0">
            <a:noFill/>
          </a:ln>
        </p:spPr>
      </p:pic>
      <p:pic>
        <p:nvPicPr>
          <p:cNvPr id="69" name="Google Shape;258;p13"/>
          <p:cNvPicPr/>
          <p:nvPr/>
        </p:nvPicPr>
        <p:blipFill>
          <a:blip r:embed="rId4">
            <a:alphaModFix amt="72000"/>
          </a:blip>
          <a:srcRect l="51065" t="57733" r="5518" b="-1765"/>
          <a:stretch/>
        </p:blipFill>
        <p:spPr>
          <a:xfrm rot="10800000" flipH="1">
            <a:off x="7840800" y="-837720"/>
            <a:ext cx="2041200" cy="2009880"/>
          </a:xfrm>
          <a:prstGeom prst="rect">
            <a:avLst/>
          </a:prstGeom>
          <a:ln w="0">
            <a:noFill/>
          </a:ln>
        </p:spPr>
      </p:pic>
      <p:grpSp>
        <p:nvGrpSpPr>
          <p:cNvPr id="70" name="Google Shape;259;p13"/>
          <p:cNvGrpSpPr/>
          <p:nvPr/>
        </p:nvGrpSpPr>
        <p:grpSpPr>
          <a:xfrm>
            <a:off x="408240" y="648000"/>
            <a:ext cx="9152640" cy="5052600"/>
            <a:chOff x="408240" y="648000"/>
            <a:chExt cx="9152640" cy="5052600"/>
          </a:xfrm>
        </p:grpSpPr>
        <p:grpSp>
          <p:nvGrpSpPr>
            <p:cNvPr id="71" name="Google Shape;260;p13"/>
            <p:cNvGrpSpPr/>
            <p:nvPr/>
          </p:nvGrpSpPr>
          <p:grpSpPr>
            <a:xfrm>
              <a:off x="408240" y="4604040"/>
              <a:ext cx="1096560" cy="1096560"/>
              <a:chOff x="408240" y="4604040"/>
              <a:chExt cx="1096560" cy="1096560"/>
            </a:xfrm>
          </p:grpSpPr>
          <p:sp>
            <p:nvSpPr>
              <p:cNvPr id="72" name="Google Shape;261;p13"/>
              <p:cNvSpPr/>
              <p:nvPr/>
            </p:nvSpPr>
            <p:spPr>
              <a:xfrm>
                <a:off x="408240" y="46040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 name="Google Shape;262;p13"/>
              <p:cNvSpPr/>
              <p:nvPr/>
            </p:nvSpPr>
            <p:spPr>
              <a:xfrm>
                <a:off x="464760" y="46605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 name="Google Shape;263;p13"/>
              <p:cNvSpPr/>
              <p:nvPr/>
            </p:nvSpPr>
            <p:spPr>
              <a:xfrm>
                <a:off x="518040" y="47134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5" name="Google Shape;264;p13"/>
              <p:cNvSpPr/>
              <p:nvPr/>
            </p:nvSpPr>
            <p:spPr>
              <a:xfrm>
                <a:off x="572760" y="47685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 name="Google Shape;265;p13"/>
              <p:cNvSpPr/>
              <p:nvPr/>
            </p:nvSpPr>
            <p:spPr>
              <a:xfrm>
                <a:off x="627840" y="4823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 name="Google Shape;266;p13"/>
              <p:cNvSpPr/>
              <p:nvPr/>
            </p:nvSpPr>
            <p:spPr>
              <a:xfrm>
                <a:off x="682560" y="487800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 name="Google Shape;267;p13"/>
              <p:cNvSpPr/>
              <p:nvPr/>
            </p:nvSpPr>
            <p:spPr>
              <a:xfrm>
                <a:off x="743400" y="49392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9" name="Google Shape;268;p13"/>
              <p:cNvSpPr/>
              <p:nvPr/>
            </p:nvSpPr>
            <p:spPr>
              <a:xfrm>
                <a:off x="804600" y="50000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80" name="Google Shape;269;p13"/>
            <p:cNvGrpSpPr/>
            <p:nvPr/>
          </p:nvGrpSpPr>
          <p:grpSpPr>
            <a:xfrm>
              <a:off x="8738280" y="648000"/>
              <a:ext cx="822600" cy="822600"/>
              <a:chOff x="8738280" y="648000"/>
              <a:chExt cx="822600" cy="822600"/>
            </a:xfrm>
          </p:grpSpPr>
          <p:sp>
            <p:nvSpPr>
              <p:cNvPr id="81" name="Google Shape;270;p13"/>
              <p:cNvSpPr/>
              <p:nvPr/>
            </p:nvSpPr>
            <p:spPr>
              <a:xfrm>
                <a:off x="8738280" y="6480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 name="Google Shape;271;p13"/>
              <p:cNvSpPr/>
              <p:nvPr/>
            </p:nvSpPr>
            <p:spPr>
              <a:xfrm>
                <a:off x="8780760" y="6904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 name="Google Shape;272;p13"/>
              <p:cNvSpPr/>
              <p:nvPr/>
            </p:nvSpPr>
            <p:spPr>
              <a:xfrm>
                <a:off x="8820360" y="7300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4" name="Google Shape;273;p13"/>
              <p:cNvSpPr/>
              <p:nvPr/>
            </p:nvSpPr>
            <p:spPr>
              <a:xfrm>
                <a:off x="8861760" y="77148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5" name="Google Shape;274;p13"/>
              <p:cNvSpPr/>
              <p:nvPr/>
            </p:nvSpPr>
            <p:spPr>
              <a:xfrm>
                <a:off x="8902800" y="81252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6" name="Google Shape;275;p13"/>
              <p:cNvSpPr/>
              <p:nvPr/>
            </p:nvSpPr>
            <p:spPr>
              <a:xfrm>
                <a:off x="8943840" y="85356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7" name="Google Shape;276;p13"/>
              <p:cNvSpPr/>
              <p:nvPr/>
            </p:nvSpPr>
            <p:spPr>
              <a:xfrm>
                <a:off x="8989560" y="89928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8" name="Google Shape;277;p13"/>
              <p:cNvSpPr/>
              <p:nvPr/>
            </p:nvSpPr>
            <p:spPr>
              <a:xfrm>
                <a:off x="9035640" y="94500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89" name="Google Shape;278;p13"/>
          <p:cNvGrpSpPr/>
          <p:nvPr/>
        </p:nvGrpSpPr>
        <p:grpSpPr>
          <a:xfrm>
            <a:off x="286920" y="1699560"/>
            <a:ext cx="8543520" cy="1366920"/>
            <a:chOff x="286920" y="1699560"/>
            <a:chExt cx="8543520" cy="1366920"/>
          </a:xfrm>
        </p:grpSpPr>
        <p:sp>
          <p:nvSpPr>
            <p:cNvPr id="90" name="Google Shape;279;p13"/>
            <p:cNvSpPr/>
            <p:nvPr/>
          </p:nvSpPr>
          <p:spPr>
            <a:xfrm>
              <a:off x="8556480" y="16995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91" name="Google Shape;280;p13"/>
            <p:cNvSpPr/>
            <p:nvPr/>
          </p:nvSpPr>
          <p:spPr>
            <a:xfrm flipH="1">
              <a:off x="286560" y="27925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9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93" name="PlaceHolder 2"/>
          <p:cNvSpPr>
            <a:spLocks noGrp="1"/>
          </p:cNvSpPr>
          <p:nvPr>
            <p:ph type="title"/>
          </p:nvPr>
        </p:nvSpPr>
        <p:spPr>
          <a:xfrm>
            <a:off x="1827360" y="144360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4" name="PlaceHolder 3"/>
          <p:cNvSpPr>
            <a:spLocks noGrp="1"/>
          </p:cNvSpPr>
          <p:nvPr>
            <p:ph type="title"/>
          </p:nvPr>
        </p:nvSpPr>
        <p:spPr>
          <a:xfrm>
            <a:off x="1827360" y="296424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5" name="PlaceHolder 4"/>
          <p:cNvSpPr>
            <a:spLocks noGrp="1"/>
          </p:cNvSpPr>
          <p:nvPr>
            <p:ph type="title"/>
          </p:nvPr>
        </p:nvSpPr>
        <p:spPr>
          <a:xfrm>
            <a:off x="4204800" y="144360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6" name="PlaceHolder 5"/>
          <p:cNvSpPr>
            <a:spLocks noGrp="1"/>
          </p:cNvSpPr>
          <p:nvPr>
            <p:ph type="title"/>
          </p:nvPr>
        </p:nvSpPr>
        <p:spPr>
          <a:xfrm>
            <a:off x="4204800" y="296424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7" name="PlaceHolder 6"/>
          <p:cNvSpPr>
            <a:spLocks noGrp="1"/>
          </p:cNvSpPr>
          <p:nvPr>
            <p:ph type="title"/>
          </p:nvPr>
        </p:nvSpPr>
        <p:spPr>
          <a:xfrm>
            <a:off x="6582240" y="144360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
        <p:nvSpPr>
          <p:cNvPr id="98" name="PlaceHolder 7"/>
          <p:cNvSpPr>
            <a:spLocks noGrp="1"/>
          </p:cNvSpPr>
          <p:nvPr>
            <p:ph type="title"/>
          </p:nvPr>
        </p:nvSpPr>
        <p:spPr>
          <a:xfrm>
            <a:off x="6582240" y="2964240"/>
            <a:ext cx="734400" cy="731160"/>
          </a:xfrm>
          <a:prstGeom prst="rect">
            <a:avLst/>
          </a:prstGeom>
          <a:noFill/>
          <a:ln w="19080">
            <a:solidFill>
              <a:schemeClr val="dk1"/>
            </a:solidFill>
            <a:round/>
          </a:ln>
        </p:spPr>
        <p:txBody>
          <a:bodyPr lIns="91440" tIns="91440" rIns="91440" bIns="91440" anchor="ctr">
            <a:noAutofit/>
          </a:bodyPr>
          <a:lstStyle/>
          <a:p>
            <a:pPr indent="0" algn="ctr">
              <a:lnSpc>
                <a:spcPct val="100000"/>
              </a:lnSpc>
              <a:buNone/>
            </a:pPr>
            <a:r>
              <a:rPr lang="fr-FR" sz="3000" b="0" strike="noStrike" spc="-1">
                <a:solidFill>
                  <a:schemeClr val="dk1"/>
                </a:solidFill>
                <a:latin typeface="DM Sans Medium"/>
                <a:ea typeface="DM Sans Medium"/>
              </a:rPr>
              <a:t>xx%</a:t>
            </a:r>
            <a:endParaRPr lang="fr-FR" sz="3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9"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00" name="Google Shape;296;p14"/>
          <p:cNvPicPr/>
          <p:nvPr/>
        </p:nvPicPr>
        <p:blipFill>
          <a:blip r:embed="rId3"/>
          <a:srcRect l="10330" t="19134" r="12747" b="11417"/>
          <a:stretch/>
        </p:blipFill>
        <p:spPr>
          <a:xfrm rot="15425400" flipH="1">
            <a:off x="7583040" y="-1231560"/>
            <a:ext cx="2367000" cy="2086920"/>
          </a:xfrm>
          <a:prstGeom prst="rect">
            <a:avLst/>
          </a:prstGeom>
          <a:ln w="0">
            <a:noFill/>
          </a:ln>
        </p:spPr>
      </p:pic>
      <p:grpSp>
        <p:nvGrpSpPr>
          <p:cNvPr id="101" name="Google Shape;297;p14"/>
          <p:cNvGrpSpPr/>
          <p:nvPr/>
        </p:nvGrpSpPr>
        <p:grpSpPr>
          <a:xfrm>
            <a:off x="8601480" y="1531440"/>
            <a:ext cx="32400" cy="273960"/>
            <a:chOff x="8601480" y="1531440"/>
            <a:chExt cx="32400" cy="273960"/>
          </a:xfrm>
        </p:grpSpPr>
        <p:sp>
          <p:nvSpPr>
            <p:cNvPr id="102" name="Google Shape;298;p14"/>
            <p:cNvSpPr/>
            <p:nvPr/>
          </p:nvSpPr>
          <p:spPr>
            <a:xfrm rot="16200000" flipV="1">
              <a:off x="8601480" y="1773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3" name="Google Shape;299;p14"/>
            <p:cNvSpPr/>
            <p:nvPr/>
          </p:nvSpPr>
          <p:spPr>
            <a:xfrm rot="16200000" flipV="1">
              <a:off x="8601480" y="17125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4" name="Google Shape;300;p14"/>
            <p:cNvSpPr/>
            <p:nvPr/>
          </p:nvSpPr>
          <p:spPr>
            <a:xfrm rot="16200000" flipV="1">
              <a:off x="8601480" y="16520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5" name="Google Shape;301;p14"/>
            <p:cNvSpPr/>
            <p:nvPr/>
          </p:nvSpPr>
          <p:spPr>
            <a:xfrm rot="16200000" flipV="1">
              <a:off x="8601480" y="1591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06" name="Google Shape;302;p14"/>
            <p:cNvSpPr/>
            <p:nvPr/>
          </p:nvSpPr>
          <p:spPr>
            <a:xfrm rot="16200000" flipV="1">
              <a:off x="8601480" y="15314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pic>
        <p:nvPicPr>
          <p:cNvPr id="107" name="Google Shape;303;p14"/>
          <p:cNvPicPr/>
          <p:nvPr/>
        </p:nvPicPr>
        <p:blipFill>
          <a:blip r:embed="rId4">
            <a:alphaModFix amt="72000"/>
          </a:blip>
          <a:srcRect l="51065" t="57733" r="5518" b="-1765"/>
          <a:stretch/>
        </p:blipFill>
        <p:spPr>
          <a:xfrm flipH="1">
            <a:off x="-736920" y="3970080"/>
            <a:ext cx="2041200" cy="2009880"/>
          </a:xfrm>
          <a:prstGeom prst="rect">
            <a:avLst/>
          </a:prstGeom>
          <a:ln w="0">
            <a:noFill/>
          </a:ln>
        </p:spPr>
      </p:pic>
      <p:grpSp>
        <p:nvGrpSpPr>
          <p:cNvPr id="108" name="Google Shape;304;p14"/>
          <p:cNvGrpSpPr/>
          <p:nvPr/>
        </p:nvGrpSpPr>
        <p:grpSpPr>
          <a:xfrm>
            <a:off x="-415800" y="612720"/>
            <a:ext cx="9931320" cy="3881520"/>
            <a:chOff x="-415800" y="612720"/>
            <a:chExt cx="9931320" cy="3881520"/>
          </a:xfrm>
        </p:grpSpPr>
        <p:grpSp>
          <p:nvGrpSpPr>
            <p:cNvPr id="109" name="Google Shape;305;p14"/>
            <p:cNvGrpSpPr/>
            <p:nvPr/>
          </p:nvGrpSpPr>
          <p:grpSpPr>
            <a:xfrm>
              <a:off x="8692920" y="612720"/>
              <a:ext cx="822600" cy="822600"/>
              <a:chOff x="8692920" y="612720"/>
              <a:chExt cx="822600" cy="822600"/>
            </a:xfrm>
          </p:grpSpPr>
          <p:sp>
            <p:nvSpPr>
              <p:cNvPr id="110" name="Google Shape;306;p14"/>
              <p:cNvSpPr/>
              <p:nvPr/>
            </p:nvSpPr>
            <p:spPr>
              <a:xfrm flipV="1">
                <a:off x="8692920" y="61200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1" name="Google Shape;307;p14"/>
              <p:cNvSpPr/>
              <p:nvPr/>
            </p:nvSpPr>
            <p:spPr>
              <a:xfrm flipV="1">
                <a:off x="8735400" y="65448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2" name="Google Shape;308;p14"/>
              <p:cNvSpPr/>
              <p:nvPr/>
            </p:nvSpPr>
            <p:spPr>
              <a:xfrm flipV="1">
                <a:off x="8775360" y="6951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3" name="Google Shape;309;p14"/>
              <p:cNvSpPr/>
              <p:nvPr/>
            </p:nvSpPr>
            <p:spPr>
              <a:xfrm flipV="1">
                <a:off x="8816400" y="7358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4" name="Google Shape;310;p14"/>
              <p:cNvSpPr/>
              <p:nvPr/>
            </p:nvSpPr>
            <p:spPr>
              <a:xfrm flipV="1">
                <a:off x="8857800" y="7768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5" name="Google Shape;311;p14"/>
              <p:cNvSpPr/>
              <p:nvPr/>
            </p:nvSpPr>
            <p:spPr>
              <a:xfrm flipV="1">
                <a:off x="8898840" y="81864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6" name="Google Shape;312;p14"/>
              <p:cNvSpPr/>
              <p:nvPr/>
            </p:nvSpPr>
            <p:spPr>
              <a:xfrm flipV="1">
                <a:off x="8944560" y="86436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7" name="Google Shape;313;p14"/>
              <p:cNvSpPr/>
              <p:nvPr/>
            </p:nvSpPr>
            <p:spPr>
              <a:xfrm flipV="1">
                <a:off x="8990280" y="91008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118" name="Google Shape;314;p14"/>
            <p:cNvGrpSpPr/>
            <p:nvPr/>
          </p:nvGrpSpPr>
          <p:grpSpPr>
            <a:xfrm>
              <a:off x="-415800" y="3671640"/>
              <a:ext cx="822600" cy="822600"/>
              <a:chOff x="-415800" y="3671640"/>
              <a:chExt cx="822600" cy="822600"/>
            </a:xfrm>
          </p:grpSpPr>
          <p:sp>
            <p:nvSpPr>
              <p:cNvPr id="119" name="Google Shape;315;p14"/>
              <p:cNvSpPr/>
              <p:nvPr/>
            </p:nvSpPr>
            <p:spPr>
              <a:xfrm rot="10800000">
                <a:off x="-415800" y="367164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0" name="Google Shape;316;p14"/>
              <p:cNvSpPr/>
              <p:nvPr/>
            </p:nvSpPr>
            <p:spPr>
              <a:xfrm rot="10800000">
                <a:off x="-373320" y="371412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1" name="Google Shape;317;p14"/>
              <p:cNvSpPr/>
              <p:nvPr/>
            </p:nvSpPr>
            <p:spPr>
              <a:xfrm rot="10800000">
                <a:off x="-333360" y="375372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2" name="Google Shape;318;p14"/>
              <p:cNvSpPr/>
              <p:nvPr/>
            </p:nvSpPr>
            <p:spPr>
              <a:xfrm rot="10800000">
                <a:off x="-292320" y="379512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3" name="Google Shape;319;p14"/>
              <p:cNvSpPr/>
              <p:nvPr/>
            </p:nvSpPr>
            <p:spPr>
              <a:xfrm rot="10800000">
                <a:off x="-251280" y="383580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4" name="Google Shape;320;p14"/>
              <p:cNvSpPr/>
              <p:nvPr/>
            </p:nvSpPr>
            <p:spPr>
              <a:xfrm rot="10800000">
                <a:off x="-209880" y="387720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5" name="Google Shape;321;p14"/>
              <p:cNvSpPr/>
              <p:nvPr/>
            </p:nvSpPr>
            <p:spPr>
              <a:xfrm rot="10800000">
                <a:off x="-164520" y="392292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6" name="Google Shape;322;p14"/>
              <p:cNvSpPr/>
              <p:nvPr/>
            </p:nvSpPr>
            <p:spPr>
              <a:xfrm rot="10800000">
                <a:off x="-118800" y="396864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127" name="Google Shape;323;p14"/>
          <p:cNvSpPr/>
          <p:nvPr/>
        </p:nvSpPr>
        <p:spPr>
          <a:xfrm rot="10800000">
            <a:off x="314640" y="31687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8"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129" name="Google Shape;326;p15"/>
          <p:cNvPicPr/>
          <p:nvPr/>
        </p:nvPicPr>
        <p:blipFill>
          <a:blip r:embed="rId3"/>
          <a:srcRect l="12358" t="17954" r="14903" b="23637"/>
          <a:stretch/>
        </p:blipFill>
        <p:spPr>
          <a:xfrm rot="16200000" flipH="1">
            <a:off x="-1582560" y="3430440"/>
            <a:ext cx="2670480" cy="2097000"/>
          </a:xfrm>
          <a:prstGeom prst="rect">
            <a:avLst/>
          </a:prstGeom>
          <a:ln w="0">
            <a:noFill/>
          </a:ln>
        </p:spPr>
      </p:pic>
      <p:sp>
        <p:nvSpPr>
          <p:cNvPr id="130" name="Google Shape;327;p15"/>
          <p:cNvSpPr/>
          <p:nvPr/>
        </p:nvSpPr>
        <p:spPr>
          <a:xfrm flipH="1">
            <a:off x="286560" y="279252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pic>
        <p:nvPicPr>
          <p:cNvPr id="131" name="Google Shape;328;p15"/>
          <p:cNvPicPr/>
          <p:nvPr/>
        </p:nvPicPr>
        <p:blipFill>
          <a:blip r:embed="rId4">
            <a:alphaModFix amt="58000"/>
          </a:blip>
          <a:srcRect l="2380" r="54203" b="55966"/>
          <a:stretch/>
        </p:blipFill>
        <p:spPr>
          <a:xfrm rot="14701800">
            <a:off x="7756920" y="3987000"/>
            <a:ext cx="2591640" cy="2553480"/>
          </a:xfrm>
          <a:prstGeom prst="rect">
            <a:avLst/>
          </a:prstGeom>
          <a:ln w="0">
            <a:noFill/>
          </a:ln>
        </p:spPr>
      </p:pic>
      <p:grpSp>
        <p:nvGrpSpPr>
          <p:cNvPr id="132" name="Google Shape;329;p15"/>
          <p:cNvGrpSpPr/>
          <p:nvPr/>
        </p:nvGrpSpPr>
        <p:grpSpPr>
          <a:xfrm>
            <a:off x="408240" y="3652560"/>
            <a:ext cx="9136080" cy="2048040"/>
            <a:chOff x="408240" y="3652560"/>
            <a:chExt cx="9136080" cy="2048040"/>
          </a:xfrm>
        </p:grpSpPr>
        <p:grpSp>
          <p:nvGrpSpPr>
            <p:cNvPr id="133" name="Google Shape;330;p15"/>
            <p:cNvGrpSpPr/>
            <p:nvPr/>
          </p:nvGrpSpPr>
          <p:grpSpPr>
            <a:xfrm>
              <a:off x="408240" y="4604040"/>
              <a:ext cx="1096560" cy="1096560"/>
              <a:chOff x="408240" y="4604040"/>
              <a:chExt cx="1096560" cy="1096560"/>
            </a:xfrm>
          </p:grpSpPr>
          <p:sp>
            <p:nvSpPr>
              <p:cNvPr id="134" name="Google Shape;331;p15"/>
              <p:cNvSpPr/>
              <p:nvPr/>
            </p:nvSpPr>
            <p:spPr>
              <a:xfrm>
                <a:off x="408240" y="46040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5" name="Google Shape;332;p15"/>
              <p:cNvSpPr/>
              <p:nvPr/>
            </p:nvSpPr>
            <p:spPr>
              <a:xfrm>
                <a:off x="464760" y="46605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6" name="Google Shape;333;p15"/>
              <p:cNvSpPr/>
              <p:nvPr/>
            </p:nvSpPr>
            <p:spPr>
              <a:xfrm>
                <a:off x="518040" y="47134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7" name="Google Shape;334;p15"/>
              <p:cNvSpPr/>
              <p:nvPr/>
            </p:nvSpPr>
            <p:spPr>
              <a:xfrm>
                <a:off x="572760" y="47685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8" name="Google Shape;335;p15"/>
              <p:cNvSpPr/>
              <p:nvPr/>
            </p:nvSpPr>
            <p:spPr>
              <a:xfrm>
                <a:off x="627840" y="48232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9" name="Google Shape;336;p15"/>
              <p:cNvSpPr/>
              <p:nvPr/>
            </p:nvSpPr>
            <p:spPr>
              <a:xfrm>
                <a:off x="682560" y="487800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0" name="Google Shape;337;p15"/>
              <p:cNvSpPr/>
              <p:nvPr/>
            </p:nvSpPr>
            <p:spPr>
              <a:xfrm>
                <a:off x="743400" y="49392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1" name="Google Shape;338;p15"/>
              <p:cNvSpPr/>
              <p:nvPr/>
            </p:nvSpPr>
            <p:spPr>
              <a:xfrm>
                <a:off x="804600" y="50000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142" name="Google Shape;339;p15"/>
            <p:cNvGrpSpPr/>
            <p:nvPr/>
          </p:nvGrpSpPr>
          <p:grpSpPr>
            <a:xfrm>
              <a:off x="8721720" y="3652560"/>
              <a:ext cx="822600" cy="822600"/>
              <a:chOff x="8721720" y="3652560"/>
              <a:chExt cx="822600" cy="822600"/>
            </a:xfrm>
          </p:grpSpPr>
          <p:sp>
            <p:nvSpPr>
              <p:cNvPr id="143" name="Google Shape;340;p15"/>
              <p:cNvSpPr/>
              <p:nvPr/>
            </p:nvSpPr>
            <p:spPr>
              <a:xfrm>
                <a:off x="8721720" y="36525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4" name="Google Shape;341;p15"/>
              <p:cNvSpPr/>
              <p:nvPr/>
            </p:nvSpPr>
            <p:spPr>
              <a:xfrm>
                <a:off x="8764200" y="36950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5" name="Google Shape;342;p15"/>
              <p:cNvSpPr/>
              <p:nvPr/>
            </p:nvSpPr>
            <p:spPr>
              <a:xfrm>
                <a:off x="8803800" y="3734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6" name="Google Shape;343;p15"/>
              <p:cNvSpPr/>
              <p:nvPr/>
            </p:nvSpPr>
            <p:spPr>
              <a:xfrm>
                <a:off x="8845200" y="37760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7" name="Google Shape;344;p15"/>
              <p:cNvSpPr/>
              <p:nvPr/>
            </p:nvSpPr>
            <p:spPr>
              <a:xfrm>
                <a:off x="8886240" y="38170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8" name="Google Shape;345;p15"/>
              <p:cNvSpPr/>
              <p:nvPr/>
            </p:nvSpPr>
            <p:spPr>
              <a:xfrm>
                <a:off x="8927280" y="38581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49" name="Google Shape;346;p15"/>
              <p:cNvSpPr/>
              <p:nvPr/>
            </p:nvSpPr>
            <p:spPr>
              <a:xfrm>
                <a:off x="8973000" y="39038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50" name="Google Shape;347;p15"/>
              <p:cNvSpPr/>
              <p:nvPr/>
            </p:nvSpPr>
            <p:spPr>
              <a:xfrm>
                <a:off x="9018720" y="39495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151" name="Google Shape;348;p15"/>
          <p:cNvGrpSpPr/>
          <p:nvPr/>
        </p:nvGrpSpPr>
        <p:grpSpPr>
          <a:xfrm>
            <a:off x="8628480" y="3236040"/>
            <a:ext cx="32400" cy="273960"/>
            <a:chOff x="8628480" y="3236040"/>
            <a:chExt cx="32400" cy="273960"/>
          </a:xfrm>
        </p:grpSpPr>
        <p:sp>
          <p:nvSpPr>
            <p:cNvPr id="152" name="Google Shape;349;p15"/>
            <p:cNvSpPr/>
            <p:nvPr/>
          </p:nvSpPr>
          <p:spPr>
            <a:xfrm rot="16200000" flipV="1">
              <a:off x="8628480" y="34776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3" name="Google Shape;350;p15"/>
            <p:cNvSpPr/>
            <p:nvPr/>
          </p:nvSpPr>
          <p:spPr>
            <a:xfrm rot="16200000" flipV="1">
              <a:off x="8628480" y="3417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4" name="Google Shape;351;p15"/>
            <p:cNvSpPr/>
            <p:nvPr/>
          </p:nvSpPr>
          <p:spPr>
            <a:xfrm rot="16200000" flipV="1">
              <a:off x="8628480" y="33570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5" name="Google Shape;352;p15"/>
            <p:cNvSpPr/>
            <p:nvPr/>
          </p:nvSpPr>
          <p:spPr>
            <a:xfrm rot="16200000" flipV="1">
              <a:off x="8628480" y="32965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6" name="Google Shape;353;p15"/>
            <p:cNvSpPr/>
            <p:nvPr/>
          </p:nvSpPr>
          <p:spPr>
            <a:xfrm rot="16200000" flipV="1">
              <a:off x="8628480" y="32360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7"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58" name="Google Shape;356;p16"/>
          <p:cNvSpPr/>
          <p:nvPr/>
        </p:nvSpPr>
        <p:spPr>
          <a:xfrm>
            <a:off x="8509680" y="27878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9" name="Google Shape;357;p16"/>
          <p:cNvSpPr/>
          <p:nvPr/>
        </p:nvSpPr>
        <p:spPr>
          <a:xfrm flipH="1">
            <a:off x="90000" y="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nvGrpSpPr>
          <p:cNvPr id="160" name="Google Shape;358;p16"/>
          <p:cNvGrpSpPr/>
          <p:nvPr/>
        </p:nvGrpSpPr>
        <p:grpSpPr>
          <a:xfrm>
            <a:off x="516240" y="1571400"/>
            <a:ext cx="32400" cy="273960"/>
            <a:chOff x="516240" y="1571400"/>
            <a:chExt cx="32400" cy="273960"/>
          </a:xfrm>
        </p:grpSpPr>
        <p:sp>
          <p:nvSpPr>
            <p:cNvPr id="161" name="Google Shape;359;p16"/>
            <p:cNvSpPr/>
            <p:nvPr/>
          </p:nvSpPr>
          <p:spPr>
            <a:xfrm rot="5400000">
              <a:off x="516240" y="157140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2" name="Google Shape;360;p16"/>
            <p:cNvSpPr/>
            <p:nvPr/>
          </p:nvSpPr>
          <p:spPr>
            <a:xfrm rot="5400000">
              <a:off x="516240" y="16318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3" name="Google Shape;361;p16"/>
            <p:cNvSpPr/>
            <p:nvPr/>
          </p:nvSpPr>
          <p:spPr>
            <a:xfrm rot="5400000">
              <a:off x="516240" y="1692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4" name="Google Shape;362;p16"/>
            <p:cNvSpPr/>
            <p:nvPr/>
          </p:nvSpPr>
          <p:spPr>
            <a:xfrm rot="5400000">
              <a:off x="516240" y="17524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5" name="Google Shape;363;p16"/>
            <p:cNvSpPr/>
            <p:nvPr/>
          </p:nvSpPr>
          <p:spPr>
            <a:xfrm rot="5400000">
              <a:off x="516240" y="18129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166" name="Google Shape;364;p16"/>
          <p:cNvGrpSpPr/>
          <p:nvPr/>
        </p:nvGrpSpPr>
        <p:grpSpPr>
          <a:xfrm>
            <a:off x="-411840" y="859320"/>
            <a:ext cx="10104120" cy="3327480"/>
            <a:chOff x="-411840" y="859320"/>
            <a:chExt cx="10104120" cy="3327480"/>
          </a:xfrm>
        </p:grpSpPr>
        <p:grpSp>
          <p:nvGrpSpPr>
            <p:cNvPr id="167" name="Google Shape;365;p16"/>
            <p:cNvGrpSpPr/>
            <p:nvPr/>
          </p:nvGrpSpPr>
          <p:grpSpPr>
            <a:xfrm>
              <a:off x="8595360" y="3089880"/>
              <a:ext cx="1096920" cy="1096920"/>
              <a:chOff x="8595360" y="3089880"/>
              <a:chExt cx="1096920" cy="1096920"/>
            </a:xfrm>
          </p:grpSpPr>
          <p:sp>
            <p:nvSpPr>
              <p:cNvPr id="168" name="Google Shape;366;p16"/>
              <p:cNvSpPr/>
              <p:nvPr/>
            </p:nvSpPr>
            <p:spPr>
              <a:xfrm>
                <a:off x="8595360" y="308988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69" name="Google Shape;367;p16"/>
              <p:cNvSpPr/>
              <p:nvPr/>
            </p:nvSpPr>
            <p:spPr>
              <a:xfrm>
                <a:off x="8651880" y="314640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0" name="Google Shape;368;p16"/>
              <p:cNvSpPr/>
              <p:nvPr/>
            </p:nvSpPr>
            <p:spPr>
              <a:xfrm>
                <a:off x="8704800" y="31996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1" name="Google Shape;369;p16"/>
              <p:cNvSpPr/>
              <p:nvPr/>
            </p:nvSpPr>
            <p:spPr>
              <a:xfrm>
                <a:off x="8759880" y="325440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2" name="Google Shape;370;p16"/>
              <p:cNvSpPr/>
              <p:nvPr/>
            </p:nvSpPr>
            <p:spPr>
              <a:xfrm>
                <a:off x="8814960" y="33094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3" name="Google Shape;371;p16"/>
              <p:cNvSpPr/>
              <p:nvPr/>
            </p:nvSpPr>
            <p:spPr>
              <a:xfrm>
                <a:off x="8869680" y="336420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4" name="Google Shape;372;p16"/>
              <p:cNvSpPr/>
              <p:nvPr/>
            </p:nvSpPr>
            <p:spPr>
              <a:xfrm>
                <a:off x="8930520" y="342504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5" name="Google Shape;373;p16"/>
              <p:cNvSpPr/>
              <p:nvPr/>
            </p:nvSpPr>
            <p:spPr>
              <a:xfrm>
                <a:off x="8991720" y="34862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nvGrpSpPr>
            <p:cNvPr id="176" name="Google Shape;374;p16"/>
            <p:cNvGrpSpPr/>
            <p:nvPr/>
          </p:nvGrpSpPr>
          <p:grpSpPr>
            <a:xfrm>
              <a:off x="-411840" y="859320"/>
              <a:ext cx="822600" cy="822600"/>
              <a:chOff x="-411840" y="859320"/>
              <a:chExt cx="822600" cy="822600"/>
            </a:xfrm>
          </p:grpSpPr>
          <p:sp>
            <p:nvSpPr>
              <p:cNvPr id="177" name="Google Shape;375;p16"/>
              <p:cNvSpPr/>
              <p:nvPr/>
            </p:nvSpPr>
            <p:spPr>
              <a:xfrm flipH="1">
                <a:off x="-412200" y="85932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8" name="Google Shape;376;p16"/>
              <p:cNvSpPr/>
              <p:nvPr/>
            </p:nvSpPr>
            <p:spPr>
              <a:xfrm flipH="1">
                <a:off x="-369720" y="90180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79" name="Google Shape;377;p16"/>
              <p:cNvSpPr/>
              <p:nvPr/>
            </p:nvSpPr>
            <p:spPr>
              <a:xfrm flipH="1">
                <a:off x="-329400" y="94176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0" name="Google Shape;378;p16"/>
              <p:cNvSpPr/>
              <p:nvPr/>
            </p:nvSpPr>
            <p:spPr>
              <a:xfrm flipH="1">
                <a:off x="-288720" y="98280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1" name="Google Shape;379;p16"/>
              <p:cNvSpPr/>
              <p:nvPr/>
            </p:nvSpPr>
            <p:spPr>
              <a:xfrm flipH="1">
                <a:off x="-247680" y="102384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2" name="Google Shape;380;p16"/>
              <p:cNvSpPr/>
              <p:nvPr/>
            </p:nvSpPr>
            <p:spPr>
              <a:xfrm flipH="1">
                <a:off x="-205920" y="106524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3" name="Google Shape;381;p16"/>
              <p:cNvSpPr/>
              <p:nvPr/>
            </p:nvSpPr>
            <p:spPr>
              <a:xfrm flipH="1">
                <a:off x="-160200" y="111096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4" name="Google Shape;382;p16"/>
              <p:cNvSpPr/>
              <p:nvPr/>
            </p:nvSpPr>
            <p:spPr>
              <a:xfrm flipH="1">
                <a:off x="-114480" y="115668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pic>
        <p:nvPicPr>
          <p:cNvPr id="185" name="Google Shape;383;p16"/>
          <p:cNvPicPr/>
          <p:nvPr/>
        </p:nvPicPr>
        <p:blipFill>
          <a:blip r:embed="rId3"/>
          <a:srcRect l="25238" r="24663"/>
          <a:stretch/>
        </p:blipFill>
        <p:spPr>
          <a:xfrm rot="1145400" flipH="1">
            <a:off x="8027280" y="3386880"/>
            <a:ext cx="1836000" cy="19382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86" name="PlaceHolder 1"/>
          <p:cNvSpPr>
            <a:spLocks noGrp="1"/>
          </p:cNvSpPr>
          <p:nvPr>
            <p:ph type="title"/>
          </p:nvPr>
        </p:nvSpPr>
        <p:spPr>
          <a:xfrm>
            <a:off x="1510920" y="3126240"/>
            <a:ext cx="6486840" cy="5432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grpSp>
        <p:nvGrpSpPr>
          <p:cNvPr id="187" name="Google Shape;387;p17"/>
          <p:cNvGrpSpPr/>
          <p:nvPr/>
        </p:nvGrpSpPr>
        <p:grpSpPr>
          <a:xfrm>
            <a:off x="-447840" y="2631960"/>
            <a:ext cx="1096560" cy="1096560"/>
            <a:chOff x="-447840" y="2631960"/>
            <a:chExt cx="1096560" cy="1096560"/>
          </a:xfrm>
        </p:grpSpPr>
        <p:sp>
          <p:nvSpPr>
            <p:cNvPr id="188" name="Google Shape;388;p17"/>
            <p:cNvSpPr/>
            <p:nvPr/>
          </p:nvSpPr>
          <p:spPr>
            <a:xfrm>
              <a:off x="-447840" y="263196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89" name="Google Shape;389;p17"/>
            <p:cNvSpPr/>
            <p:nvPr/>
          </p:nvSpPr>
          <p:spPr>
            <a:xfrm>
              <a:off x="-390960" y="26884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0" name="Google Shape;390;p17"/>
            <p:cNvSpPr/>
            <p:nvPr/>
          </p:nvSpPr>
          <p:spPr>
            <a:xfrm>
              <a:off x="-338040" y="274140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1" name="Google Shape;391;p17"/>
            <p:cNvSpPr/>
            <p:nvPr/>
          </p:nvSpPr>
          <p:spPr>
            <a:xfrm>
              <a:off x="-282960" y="27964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2" name="Google Shape;392;p17"/>
            <p:cNvSpPr/>
            <p:nvPr/>
          </p:nvSpPr>
          <p:spPr>
            <a:xfrm>
              <a:off x="-228240" y="28512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3" name="Google Shape;393;p17"/>
            <p:cNvSpPr/>
            <p:nvPr/>
          </p:nvSpPr>
          <p:spPr>
            <a:xfrm>
              <a:off x="-173520" y="290592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4" name="Google Shape;394;p17"/>
            <p:cNvSpPr/>
            <p:nvPr/>
          </p:nvSpPr>
          <p:spPr>
            <a:xfrm>
              <a:off x="-112680" y="296712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5" name="Google Shape;395;p17"/>
            <p:cNvSpPr/>
            <p:nvPr/>
          </p:nvSpPr>
          <p:spPr>
            <a:xfrm>
              <a:off x="-51480" y="302796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196" name="Google Shape;396;p17"/>
          <p:cNvSpPr/>
          <p:nvPr/>
        </p:nvSpPr>
        <p:spPr>
          <a:xfrm flipH="1">
            <a:off x="374400" y="21585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pic>
        <p:nvPicPr>
          <p:cNvPr id="197" name="Google Shape;397;p17"/>
          <p:cNvPicPr/>
          <p:nvPr/>
        </p:nvPicPr>
        <p:blipFill>
          <a:blip r:embed="rId3"/>
          <a:srcRect l="51169" t="4835" b="80959"/>
          <a:stretch/>
        </p:blipFill>
        <p:spPr>
          <a:xfrm>
            <a:off x="-451440" y="96480"/>
            <a:ext cx="2329200" cy="661320"/>
          </a:xfrm>
          <a:prstGeom prst="rect">
            <a:avLst/>
          </a:prstGeom>
          <a:ln w="0">
            <a:noFill/>
          </a:ln>
        </p:spPr>
      </p:pic>
      <p:grpSp>
        <p:nvGrpSpPr>
          <p:cNvPr id="198" name="Google Shape;398;p17"/>
          <p:cNvGrpSpPr/>
          <p:nvPr/>
        </p:nvGrpSpPr>
        <p:grpSpPr>
          <a:xfrm>
            <a:off x="265680" y="970920"/>
            <a:ext cx="273960" cy="32400"/>
            <a:chOff x="265680" y="970920"/>
            <a:chExt cx="273960" cy="32400"/>
          </a:xfrm>
        </p:grpSpPr>
        <p:sp>
          <p:nvSpPr>
            <p:cNvPr id="199" name="Google Shape;399;p17"/>
            <p:cNvSpPr/>
            <p:nvPr/>
          </p:nvSpPr>
          <p:spPr>
            <a:xfrm rot="10800000">
              <a:off x="50724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00" name="Google Shape;400;p17"/>
            <p:cNvSpPr/>
            <p:nvPr/>
          </p:nvSpPr>
          <p:spPr>
            <a:xfrm rot="10800000">
              <a:off x="44676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01" name="Google Shape;401;p17"/>
            <p:cNvSpPr/>
            <p:nvPr/>
          </p:nvSpPr>
          <p:spPr>
            <a:xfrm rot="10800000">
              <a:off x="38628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02" name="Google Shape;402;p17"/>
            <p:cNvSpPr/>
            <p:nvPr/>
          </p:nvSpPr>
          <p:spPr>
            <a:xfrm rot="10800000">
              <a:off x="32580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203" name="Google Shape;403;p17"/>
            <p:cNvSpPr/>
            <p:nvPr/>
          </p:nvSpPr>
          <p:spPr>
            <a:xfrm rot="10800000">
              <a:off x="265680" y="97092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04" name="PlaceHolder 1"/>
          <p:cNvSpPr>
            <a:spLocks noGrp="1"/>
          </p:cNvSpPr>
          <p:nvPr>
            <p:ph type="title"/>
          </p:nvPr>
        </p:nvSpPr>
        <p:spPr>
          <a:xfrm>
            <a:off x="1110960" y="1339560"/>
            <a:ext cx="3264120" cy="165744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sp>
        <p:nvSpPr>
          <p:cNvPr id="205" name="PlaceHolder 2"/>
          <p:cNvSpPr>
            <a:spLocks noGrp="1"/>
          </p:cNvSpPr>
          <p:nvPr>
            <p:ph type="body"/>
          </p:nvPr>
        </p:nvSpPr>
        <p:spPr>
          <a:xfrm>
            <a:off x="5471640" y="0"/>
            <a:ext cx="367200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206" name="Google Shape;408;p18"/>
          <p:cNvSpPr/>
          <p:nvPr/>
        </p:nvSpPr>
        <p:spPr>
          <a:xfrm>
            <a:off x="285480" y="31320"/>
            <a:ext cx="731160" cy="767520"/>
          </a:xfrm>
          <a:prstGeom prst="star10">
            <a:avLst>
              <a:gd name="adj" fmla="val 17041"/>
              <a:gd name="hf" fmla="val 105146"/>
            </a:avLst>
          </a:prstGeom>
          <a:solidFill>
            <a:schemeClr val="accent2"/>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07" name="Google Shape;409;p18"/>
          <p:cNvSpPr/>
          <p:nvPr/>
        </p:nvSpPr>
        <p:spPr>
          <a:xfrm flipH="1">
            <a:off x="298440" y="179820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208" name="Google Shape;410;p18"/>
          <p:cNvGrpSpPr/>
          <p:nvPr/>
        </p:nvGrpSpPr>
        <p:grpSpPr>
          <a:xfrm>
            <a:off x="-411480" y="799560"/>
            <a:ext cx="822600" cy="822600"/>
            <a:chOff x="-411480" y="799560"/>
            <a:chExt cx="822600" cy="822600"/>
          </a:xfrm>
        </p:grpSpPr>
        <p:sp>
          <p:nvSpPr>
            <p:cNvPr id="209" name="Google Shape;411;p18"/>
            <p:cNvSpPr/>
            <p:nvPr/>
          </p:nvSpPr>
          <p:spPr>
            <a:xfrm>
              <a:off x="-411480" y="799560"/>
              <a:ext cx="822600" cy="822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0" name="Google Shape;412;p18"/>
            <p:cNvSpPr/>
            <p:nvPr/>
          </p:nvSpPr>
          <p:spPr>
            <a:xfrm>
              <a:off x="-369000" y="842040"/>
              <a:ext cx="737640" cy="737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1" name="Google Shape;413;p18"/>
            <p:cNvSpPr/>
            <p:nvPr/>
          </p:nvSpPr>
          <p:spPr>
            <a:xfrm>
              <a:off x="-329400" y="8816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2" name="Google Shape;414;p18"/>
            <p:cNvSpPr/>
            <p:nvPr/>
          </p:nvSpPr>
          <p:spPr>
            <a:xfrm>
              <a:off x="-288000" y="923040"/>
              <a:ext cx="575640" cy="575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3" name="Google Shape;415;p18"/>
            <p:cNvSpPr/>
            <p:nvPr/>
          </p:nvSpPr>
          <p:spPr>
            <a:xfrm>
              <a:off x="-246960" y="964080"/>
              <a:ext cx="493560" cy="493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4" name="Google Shape;416;p18"/>
            <p:cNvSpPr/>
            <p:nvPr/>
          </p:nvSpPr>
          <p:spPr>
            <a:xfrm>
              <a:off x="-205920" y="1005120"/>
              <a:ext cx="411120" cy="4111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5" name="Google Shape;417;p18"/>
            <p:cNvSpPr/>
            <p:nvPr/>
          </p:nvSpPr>
          <p:spPr>
            <a:xfrm>
              <a:off x="-160200" y="1050840"/>
              <a:ext cx="319680" cy="319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16" name="Google Shape;418;p18"/>
            <p:cNvSpPr/>
            <p:nvPr/>
          </p:nvSpPr>
          <p:spPr>
            <a:xfrm>
              <a:off x="-114480" y="1096560"/>
              <a:ext cx="228240" cy="228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81000" bIns="8100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 name="PlaceHolder 1"/>
          <p:cNvSpPr>
            <a:spLocks noGrp="1"/>
          </p:cNvSpPr>
          <p:nvPr>
            <p:ph type="title"/>
          </p:nvPr>
        </p:nvSpPr>
        <p:spPr>
          <a:xfrm>
            <a:off x="914400" y="1200240"/>
            <a:ext cx="7324200" cy="2085480"/>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 sz="6100" b="0" strike="noStrike" spc="-1">
                <a:solidFill>
                  <a:schemeClr val="dk1"/>
                </a:solidFill>
                <a:latin typeface="DM Sans Medium"/>
                <a:ea typeface="DM Sans Medium"/>
              </a:rPr>
              <a:t>Deep Learning for Detection</a:t>
            </a:r>
            <a:endParaRPr lang="fr-FR" sz="6100" b="0" strike="noStrike" spc="-1">
              <a:solidFill>
                <a:schemeClr val="dk1"/>
              </a:solidFill>
              <a:latin typeface="Arial"/>
            </a:endParaRPr>
          </a:p>
        </p:txBody>
      </p:sp>
      <p:sp>
        <p:nvSpPr>
          <p:cNvPr id="722" name="PlaceHolder 2"/>
          <p:cNvSpPr>
            <a:spLocks noGrp="1"/>
          </p:cNvSpPr>
          <p:nvPr>
            <p:ph type="subTitle"/>
          </p:nvPr>
        </p:nvSpPr>
        <p:spPr>
          <a:xfrm>
            <a:off x="1523880" y="3486240"/>
            <a:ext cx="6086160" cy="456840"/>
          </a:xfrm>
          <a:prstGeom prst="rect">
            <a:avLst/>
          </a:prstGeom>
          <a:noFill/>
          <a:ln w="19080">
            <a:solidFill>
              <a:schemeClr val="dk1"/>
            </a:solidFill>
            <a:round/>
          </a:ln>
        </p:spPr>
        <p:txBody>
          <a:bodyPr lIns="91440" tIns="91440" rIns="91440" bIns="91440" anchor="t">
            <a:normAutofit/>
          </a:bodyPr>
          <a:lstStyle/>
          <a:p>
            <a:pPr indent="0" algn="ctr">
              <a:lnSpc>
                <a:spcPct val="100000"/>
              </a:lnSpc>
              <a:buNone/>
              <a:tabLst>
                <a:tab pos="0" algn="l"/>
              </a:tabLst>
            </a:pPr>
            <a:r>
              <a:rPr lang="en" sz="1600" spc="-1" dirty="0">
                <a:solidFill>
                  <a:schemeClr val="dk1"/>
                </a:solidFill>
                <a:latin typeface="Roboto"/>
                <a:ea typeface="Roboto"/>
              </a:rPr>
              <a:t>F</a:t>
            </a:r>
            <a:r>
              <a:rPr lang="en" sz="1600" b="0" strike="noStrike" spc="-1" dirty="0">
                <a:solidFill>
                  <a:schemeClr val="dk1"/>
                </a:solidFill>
                <a:latin typeface="Roboto"/>
                <a:ea typeface="Roboto"/>
              </a:rPr>
              <a:t>ire and Smoke </a:t>
            </a:r>
            <a:r>
              <a:rPr lang="en" sz="1600" spc="-1" dirty="0">
                <a:solidFill>
                  <a:schemeClr val="dk1"/>
                </a:solidFill>
                <a:latin typeface="Roboto"/>
                <a:ea typeface="Roboto"/>
              </a:rPr>
              <a:t>D</a:t>
            </a:r>
            <a:r>
              <a:rPr lang="en" sz="1600" b="0" strike="noStrike" spc="-1" dirty="0">
                <a:solidFill>
                  <a:schemeClr val="dk1"/>
                </a:solidFill>
                <a:latin typeface="Roboto"/>
                <a:ea typeface="Roboto"/>
              </a:rPr>
              <a:t>etection Model</a:t>
            </a:r>
            <a:endParaRPr lang="en-US" sz="1600" b="0" strike="noStrike" spc="-1" dirty="0">
              <a:solidFill>
                <a:srgbClr val="000000"/>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6" name="PlaceHolder 1"/>
          <p:cNvSpPr>
            <a:spLocks noGrp="1"/>
          </p:cNvSpPr>
          <p:nvPr>
            <p:ph type="title"/>
          </p:nvPr>
        </p:nvSpPr>
        <p:spPr>
          <a:xfrm>
            <a:off x="1525918" y="998100"/>
            <a:ext cx="6092164" cy="1199880"/>
          </a:xfrm>
          <a:prstGeom prst="rect">
            <a:avLst/>
          </a:prstGeom>
          <a:noFill/>
          <a:ln w="0">
            <a:noFill/>
          </a:ln>
        </p:spPr>
        <p:txBody>
          <a:bodyPr lIns="91440" tIns="91440" rIns="91440" bIns="91440" anchor="b">
            <a:noAutofit/>
          </a:bodyPr>
          <a:lstStyle/>
          <a:p>
            <a:pPr indent="0">
              <a:lnSpc>
                <a:spcPct val="100000"/>
              </a:lnSpc>
              <a:buNone/>
              <a:tabLst>
                <a:tab pos="0" algn="l"/>
              </a:tabLst>
            </a:pPr>
            <a:r>
              <a:rPr lang="en-US" sz="3000" b="0" strike="noStrike" spc="-1" dirty="0">
                <a:solidFill>
                  <a:schemeClr val="dk1"/>
                </a:solidFill>
                <a:latin typeface="DM Sans Medium"/>
                <a:ea typeface="DM Sans Medium"/>
              </a:rPr>
              <a:t>Milestone 2:</a:t>
            </a:r>
            <a:br>
              <a:rPr lang="en-US" sz="3000" b="0" strike="noStrike" spc="-1" dirty="0">
                <a:solidFill>
                  <a:schemeClr val="dk1"/>
                </a:solidFill>
                <a:latin typeface="DM Sans Medium"/>
                <a:ea typeface="DM Sans Medium"/>
              </a:rPr>
            </a:br>
            <a:r>
              <a:rPr lang="en-US" sz="3000" b="0" strike="noStrike" spc="-1" dirty="0">
                <a:solidFill>
                  <a:schemeClr val="dk1"/>
                </a:solidFill>
                <a:latin typeface="DM Sans Medium"/>
                <a:ea typeface="DM Sans Medium"/>
              </a:rPr>
              <a:t>Image Classification and Object Detection Model Development</a:t>
            </a:r>
            <a:endParaRPr lang="fr-FR" sz="3000" b="0" strike="noStrike" spc="-1" dirty="0">
              <a:solidFill>
                <a:schemeClr val="dk1"/>
              </a:solidFill>
              <a:latin typeface="Arial"/>
            </a:endParaRPr>
          </a:p>
        </p:txBody>
      </p:sp>
      <p:sp>
        <p:nvSpPr>
          <p:cNvPr id="797" name="PlaceHolder 2"/>
          <p:cNvSpPr>
            <a:spLocks noGrp="1"/>
          </p:cNvSpPr>
          <p:nvPr>
            <p:ph type="subTitle"/>
          </p:nvPr>
        </p:nvSpPr>
        <p:spPr>
          <a:xfrm>
            <a:off x="1525918" y="2387311"/>
            <a:ext cx="6092164" cy="1523520"/>
          </a:xfrm>
          <a:prstGeom prst="rect">
            <a:avLst/>
          </a:prstGeom>
          <a:noFill/>
          <a:ln w="0">
            <a:noFill/>
          </a:ln>
        </p:spPr>
        <p:txBody>
          <a:bodyPr lIns="91440" tIns="91440" rIns="91440" bIns="91440" anchor="t">
            <a:noAutofit/>
          </a:bodyPr>
          <a:lstStyle/>
          <a:p>
            <a:pPr indent="0" algn="just">
              <a:lnSpc>
                <a:spcPct val="100000"/>
              </a:lnSpc>
              <a:buNone/>
              <a:tabLst>
                <a:tab pos="0" algn="l"/>
              </a:tabLst>
            </a:pPr>
            <a:r>
              <a:rPr lang="en-US" sz="1600" dirty="0"/>
              <a:t>In Milestone 2, we focused on building and training our AI models. For the image classification task, we fine-tuned a pretrained model to accurately distinguish between different classes. For object detection, we trained a YOLO model to identify and localize components within the images. This step laid the foundation for applying our models to real-world scenarios and prepared us for the deployment phase in the next milestone.</a:t>
            </a:r>
          </a:p>
        </p:txBody>
      </p:sp>
      <p:grpSp>
        <p:nvGrpSpPr>
          <p:cNvPr id="798" name="Google Shape;842;p37"/>
          <p:cNvGrpSpPr/>
          <p:nvPr/>
        </p:nvGrpSpPr>
        <p:grpSpPr>
          <a:xfrm>
            <a:off x="-947520" y="-1339200"/>
            <a:ext cx="4615560" cy="4674960"/>
            <a:chOff x="-947520" y="-1339200"/>
            <a:chExt cx="4615560" cy="4674960"/>
          </a:xfrm>
        </p:grpSpPr>
        <p:grpSp>
          <p:nvGrpSpPr>
            <p:cNvPr id="799" name="Google Shape;844;p37"/>
            <p:cNvGrpSpPr/>
            <p:nvPr/>
          </p:nvGrpSpPr>
          <p:grpSpPr>
            <a:xfrm>
              <a:off x="144360" y="450000"/>
              <a:ext cx="1096560" cy="1096560"/>
              <a:chOff x="144360" y="450000"/>
              <a:chExt cx="1096560" cy="1096560"/>
            </a:xfrm>
          </p:grpSpPr>
          <p:sp>
            <p:nvSpPr>
              <p:cNvPr id="800" name="Google Shape;845;p37"/>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1" name="Google Shape;846;p37"/>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2" name="Google Shape;847;p37"/>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3" name="Google Shape;848;p37"/>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4" name="Google Shape;849;p37"/>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5" name="Google Shape;850;p37"/>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6" name="Google Shape;851;p37"/>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7" name="Google Shape;852;p37"/>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808" name="Google Shape;853;p37"/>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5B7AE2-7DF5-6C7E-49C5-339C3225CD3B}"/>
            </a:ext>
          </a:extLst>
        </p:cNvPr>
        <p:cNvGrpSpPr/>
        <p:nvPr/>
      </p:nvGrpSpPr>
      <p:grpSpPr>
        <a:xfrm>
          <a:off x="0" y="0"/>
          <a:ext cx="0" cy="0"/>
          <a:chOff x="0" y="0"/>
          <a:chExt cx="0" cy="0"/>
        </a:xfrm>
      </p:grpSpPr>
      <p:sp>
        <p:nvSpPr>
          <p:cNvPr id="796" name="PlaceHolder 1">
            <a:extLst>
              <a:ext uri="{FF2B5EF4-FFF2-40B4-BE49-F238E27FC236}">
                <a16:creationId xmlns:a16="http://schemas.microsoft.com/office/drawing/2014/main" id="{985E88C0-B8CA-95AD-83EE-40F7B1CC2114}"/>
              </a:ext>
            </a:extLst>
          </p:cNvPr>
          <p:cNvSpPr>
            <a:spLocks noGrp="1"/>
          </p:cNvSpPr>
          <p:nvPr>
            <p:ph type="title"/>
          </p:nvPr>
        </p:nvSpPr>
        <p:spPr>
          <a:xfrm>
            <a:off x="1550411" y="998100"/>
            <a:ext cx="6043177" cy="1199880"/>
          </a:xfrm>
          <a:prstGeom prst="rect">
            <a:avLst/>
          </a:prstGeom>
          <a:noFill/>
          <a:ln w="0">
            <a:noFill/>
          </a:ln>
        </p:spPr>
        <p:txBody>
          <a:bodyPr lIns="91440" tIns="91440" rIns="91440" bIns="91440" anchor="b">
            <a:noAutofit/>
          </a:bodyPr>
          <a:lstStyle/>
          <a:p>
            <a:pPr indent="0">
              <a:lnSpc>
                <a:spcPct val="100000"/>
              </a:lnSpc>
              <a:buNone/>
              <a:tabLst>
                <a:tab pos="0" algn="l"/>
              </a:tabLst>
            </a:pPr>
            <a:r>
              <a:rPr lang="en-US" sz="3000" b="0" strike="noStrike" spc="-1" dirty="0">
                <a:solidFill>
                  <a:schemeClr val="dk1"/>
                </a:solidFill>
                <a:latin typeface="DM Sans Medium"/>
                <a:ea typeface="DM Sans Medium"/>
              </a:rPr>
              <a:t>Milestone 3: </a:t>
            </a:r>
            <a:br>
              <a:rPr lang="en-US" sz="3000" b="0" strike="noStrike" spc="-1" dirty="0">
                <a:solidFill>
                  <a:schemeClr val="dk1"/>
                </a:solidFill>
                <a:latin typeface="DM Sans Medium"/>
                <a:ea typeface="DM Sans Medium"/>
              </a:rPr>
            </a:br>
            <a:r>
              <a:rPr lang="en-US" sz="3000" b="0" strike="noStrike" spc="-1" dirty="0">
                <a:solidFill>
                  <a:schemeClr val="dk1"/>
                </a:solidFill>
                <a:latin typeface="DM Sans Medium"/>
                <a:ea typeface="DM Sans Medium"/>
              </a:rPr>
              <a:t>Advanced Techniques, Transfer Learning, and Cloud Integration</a:t>
            </a:r>
            <a:endParaRPr lang="fr-FR" sz="3000" b="0" strike="noStrike" spc="-1" dirty="0">
              <a:solidFill>
                <a:schemeClr val="dk1"/>
              </a:solidFill>
              <a:latin typeface="Arial"/>
            </a:endParaRPr>
          </a:p>
        </p:txBody>
      </p:sp>
      <p:sp>
        <p:nvSpPr>
          <p:cNvPr id="797" name="PlaceHolder 2">
            <a:extLst>
              <a:ext uri="{FF2B5EF4-FFF2-40B4-BE49-F238E27FC236}">
                <a16:creationId xmlns:a16="http://schemas.microsoft.com/office/drawing/2014/main" id="{EF710DD6-6C06-D2D6-9B42-AFB7568C3684}"/>
              </a:ext>
            </a:extLst>
          </p:cNvPr>
          <p:cNvSpPr>
            <a:spLocks noGrp="1"/>
          </p:cNvSpPr>
          <p:nvPr>
            <p:ph type="subTitle"/>
          </p:nvPr>
        </p:nvSpPr>
        <p:spPr>
          <a:xfrm>
            <a:off x="1550410" y="2379495"/>
            <a:ext cx="6043177" cy="1523520"/>
          </a:xfrm>
          <a:prstGeom prst="rect">
            <a:avLst/>
          </a:prstGeom>
          <a:noFill/>
          <a:ln w="0">
            <a:noFill/>
          </a:ln>
        </p:spPr>
        <p:txBody>
          <a:bodyPr lIns="91440" tIns="91440" rIns="91440" bIns="91440" anchor="t">
            <a:normAutofit lnSpcReduction="10000"/>
          </a:bodyPr>
          <a:lstStyle/>
          <a:p>
            <a:pPr indent="0" algn="just">
              <a:lnSpc>
                <a:spcPct val="100000"/>
              </a:lnSpc>
              <a:buNone/>
              <a:tabLst>
                <a:tab pos="0" algn="l"/>
              </a:tabLst>
            </a:pPr>
            <a:r>
              <a:rPr lang="en-US" sz="1600" dirty="0"/>
              <a:t>In Milestone 3, we deployed our trained model to Azure Machine Learning for real-time predictions using a REST API. We uploaded the model, configured the environment, and created a score.py script. Cloud deployment enabled easy integration and scalable performance. This step prepared us for </a:t>
            </a:r>
            <a:r>
              <a:rPr lang="en-US" sz="1600" dirty="0" err="1"/>
              <a:t>MLOps</a:t>
            </a:r>
            <a:r>
              <a:rPr lang="en-US" sz="1600" dirty="0"/>
              <a:t> and front-end integration.</a:t>
            </a:r>
          </a:p>
        </p:txBody>
      </p:sp>
      <p:grpSp>
        <p:nvGrpSpPr>
          <p:cNvPr id="798" name="Google Shape;842;p37">
            <a:extLst>
              <a:ext uri="{FF2B5EF4-FFF2-40B4-BE49-F238E27FC236}">
                <a16:creationId xmlns:a16="http://schemas.microsoft.com/office/drawing/2014/main" id="{266DC75E-E57C-C243-03B6-35928E737330}"/>
              </a:ext>
            </a:extLst>
          </p:cNvPr>
          <p:cNvGrpSpPr/>
          <p:nvPr/>
        </p:nvGrpSpPr>
        <p:grpSpPr>
          <a:xfrm>
            <a:off x="-947520" y="-1339200"/>
            <a:ext cx="4615560" cy="4674960"/>
            <a:chOff x="-947520" y="-1339200"/>
            <a:chExt cx="4615560" cy="4674960"/>
          </a:xfrm>
        </p:grpSpPr>
        <p:grpSp>
          <p:nvGrpSpPr>
            <p:cNvPr id="799" name="Google Shape;844;p37">
              <a:extLst>
                <a:ext uri="{FF2B5EF4-FFF2-40B4-BE49-F238E27FC236}">
                  <a16:creationId xmlns:a16="http://schemas.microsoft.com/office/drawing/2014/main" id="{59011B91-8490-93BB-1F75-5FB73DC7A519}"/>
                </a:ext>
              </a:extLst>
            </p:cNvPr>
            <p:cNvGrpSpPr/>
            <p:nvPr/>
          </p:nvGrpSpPr>
          <p:grpSpPr>
            <a:xfrm>
              <a:off x="144360" y="450000"/>
              <a:ext cx="1096560" cy="1096560"/>
              <a:chOff x="144360" y="450000"/>
              <a:chExt cx="1096560" cy="1096560"/>
            </a:xfrm>
          </p:grpSpPr>
          <p:sp>
            <p:nvSpPr>
              <p:cNvPr id="800" name="Google Shape;845;p37">
                <a:extLst>
                  <a:ext uri="{FF2B5EF4-FFF2-40B4-BE49-F238E27FC236}">
                    <a16:creationId xmlns:a16="http://schemas.microsoft.com/office/drawing/2014/main" id="{62891599-31DF-3405-1DE6-C066A98A1633}"/>
                  </a:ext>
                </a:extLst>
              </p:cNvPr>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1" name="Google Shape;846;p37">
                <a:extLst>
                  <a:ext uri="{FF2B5EF4-FFF2-40B4-BE49-F238E27FC236}">
                    <a16:creationId xmlns:a16="http://schemas.microsoft.com/office/drawing/2014/main" id="{DA632CE7-DCA3-482E-0692-FE8286A2CA32}"/>
                  </a:ext>
                </a:extLst>
              </p:cNvPr>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2" name="Google Shape;847;p37">
                <a:extLst>
                  <a:ext uri="{FF2B5EF4-FFF2-40B4-BE49-F238E27FC236}">
                    <a16:creationId xmlns:a16="http://schemas.microsoft.com/office/drawing/2014/main" id="{E0A2CAFA-114C-32F8-4DDA-A2CE0776EEC5}"/>
                  </a:ext>
                </a:extLst>
              </p:cNvPr>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3" name="Google Shape;848;p37">
                <a:extLst>
                  <a:ext uri="{FF2B5EF4-FFF2-40B4-BE49-F238E27FC236}">
                    <a16:creationId xmlns:a16="http://schemas.microsoft.com/office/drawing/2014/main" id="{6412F6F8-8123-59C3-0618-8343C4CFA043}"/>
                  </a:ext>
                </a:extLst>
              </p:cNvPr>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4" name="Google Shape;849;p37">
                <a:extLst>
                  <a:ext uri="{FF2B5EF4-FFF2-40B4-BE49-F238E27FC236}">
                    <a16:creationId xmlns:a16="http://schemas.microsoft.com/office/drawing/2014/main" id="{C9C5D84D-FBCB-E175-3C7E-5AD73453FAE9}"/>
                  </a:ext>
                </a:extLst>
              </p:cNvPr>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5" name="Google Shape;850;p37">
                <a:extLst>
                  <a:ext uri="{FF2B5EF4-FFF2-40B4-BE49-F238E27FC236}">
                    <a16:creationId xmlns:a16="http://schemas.microsoft.com/office/drawing/2014/main" id="{F8DF4F6C-8FD9-9544-FB4B-9188295689A8}"/>
                  </a:ext>
                </a:extLst>
              </p:cNvPr>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6" name="Google Shape;851;p37">
                <a:extLst>
                  <a:ext uri="{FF2B5EF4-FFF2-40B4-BE49-F238E27FC236}">
                    <a16:creationId xmlns:a16="http://schemas.microsoft.com/office/drawing/2014/main" id="{FC3898A5-3A4A-826F-D8FB-98947F12E9DC}"/>
                  </a:ext>
                </a:extLst>
              </p:cNvPr>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07" name="Google Shape;852;p37">
                <a:extLst>
                  <a:ext uri="{FF2B5EF4-FFF2-40B4-BE49-F238E27FC236}">
                    <a16:creationId xmlns:a16="http://schemas.microsoft.com/office/drawing/2014/main" id="{BB39502B-D05A-6A8D-5AD6-1C7D74A08268}"/>
                  </a:ext>
                </a:extLst>
              </p:cNvPr>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808" name="Google Shape;853;p37">
              <a:extLst>
                <a:ext uri="{FF2B5EF4-FFF2-40B4-BE49-F238E27FC236}">
                  <a16:creationId xmlns:a16="http://schemas.microsoft.com/office/drawing/2014/main" id="{BE8DEA21-0F92-40C9-7227-BF48ED8D8A03}"/>
                </a:ext>
              </a:extLst>
            </p:cNvPr>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extLst>
      <p:ext uri="{BB962C8B-B14F-4D97-AF65-F5344CB8AC3E}">
        <p14:creationId xmlns:p14="http://schemas.microsoft.com/office/powerpoint/2010/main" val="3343079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 name="PlaceHolder 1"/>
          <p:cNvSpPr>
            <a:spLocks noGrp="1"/>
          </p:cNvSpPr>
          <p:nvPr>
            <p:ph type="title"/>
          </p:nvPr>
        </p:nvSpPr>
        <p:spPr>
          <a:xfrm>
            <a:off x="1666980" y="998100"/>
            <a:ext cx="5810040" cy="1199880"/>
          </a:xfrm>
          <a:prstGeom prst="rect">
            <a:avLst/>
          </a:prstGeom>
          <a:noFill/>
          <a:ln w="0">
            <a:noFill/>
          </a:ln>
        </p:spPr>
        <p:txBody>
          <a:bodyPr lIns="91440" tIns="91440" rIns="91440" bIns="91440" anchor="b">
            <a:noAutofit/>
          </a:bodyPr>
          <a:lstStyle/>
          <a:p>
            <a:pPr indent="0">
              <a:lnSpc>
                <a:spcPct val="100000"/>
              </a:lnSpc>
              <a:buNone/>
              <a:tabLst>
                <a:tab pos="0" algn="l"/>
              </a:tabLst>
            </a:pPr>
            <a:r>
              <a:rPr lang="en-US" sz="3000" b="0" strike="noStrike" spc="-1" dirty="0">
                <a:solidFill>
                  <a:schemeClr val="dk1"/>
                </a:solidFill>
                <a:latin typeface="DM Sans Medium"/>
                <a:ea typeface="DM Sans Medium"/>
              </a:rPr>
              <a:t>Milestone 4: </a:t>
            </a:r>
            <a:br>
              <a:rPr lang="en-US" sz="3000" b="0" strike="noStrike" spc="-1" dirty="0">
                <a:solidFill>
                  <a:schemeClr val="dk1"/>
                </a:solidFill>
                <a:latin typeface="DM Sans Medium"/>
                <a:ea typeface="DM Sans Medium"/>
              </a:rPr>
            </a:br>
            <a:r>
              <a:rPr lang="en-US" sz="3000" b="0" strike="noStrike" spc="-1" dirty="0">
                <a:solidFill>
                  <a:schemeClr val="dk1"/>
                </a:solidFill>
                <a:latin typeface="DM Sans Medium"/>
                <a:ea typeface="DM Sans Medium"/>
              </a:rPr>
              <a:t>MLOps, Monitoring, and Web Interface</a:t>
            </a:r>
            <a:endParaRPr lang="fr-FR" sz="3000" b="0" strike="noStrike" spc="-1" dirty="0">
              <a:solidFill>
                <a:schemeClr val="dk1"/>
              </a:solidFill>
              <a:latin typeface="Arial"/>
            </a:endParaRPr>
          </a:p>
        </p:txBody>
      </p:sp>
      <p:sp>
        <p:nvSpPr>
          <p:cNvPr id="810" name="PlaceHolder 2"/>
          <p:cNvSpPr>
            <a:spLocks noGrp="1"/>
          </p:cNvSpPr>
          <p:nvPr>
            <p:ph type="subTitle"/>
          </p:nvPr>
        </p:nvSpPr>
        <p:spPr>
          <a:xfrm>
            <a:off x="1666980" y="2332603"/>
            <a:ext cx="5810040" cy="1523520"/>
          </a:xfrm>
          <a:prstGeom prst="rect">
            <a:avLst/>
          </a:prstGeom>
          <a:noFill/>
          <a:ln w="0">
            <a:noFill/>
          </a:ln>
        </p:spPr>
        <p:txBody>
          <a:bodyPr lIns="91440" tIns="91440" rIns="91440" bIns="91440" anchor="t">
            <a:normAutofit fontScale="25000" lnSpcReduction="20000"/>
          </a:bodyPr>
          <a:lstStyle/>
          <a:p>
            <a:pPr indent="0" algn="just">
              <a:lnSpc>
                <a:spcPct val="100000"/>
              </a:lnSpc>
              <a:buNone/>
              <a:tabLst>
                <a:tab pos="0" algn="l"/>
              </a:tabLst>
            </a:pPr>
            <a:r>
              <a:rPr lang="en-US" sz="6400" dirty="0"/>
              <a:t>In Milestone 4, we focused on deploying the model through a web interface. After training the YOLO model and generating the weights, we started building a Flask web application that allows users to upload images and receive visual predictions with bounding boxes. The folder structure was designed to separate the model logic, static files, and user interface components. Alongside deployment, we explored </a:t>
            </a:r>
            <a:r>
              <a:rPr lang="en-US" sz="6400" dirty="0" err="1"/>
              <a:t>MLOps</a:t>
            </a:r>
            <a:r>
              <a:rPr lang="en-US" sz="6400" dirty="0"/>
              <a:t> concepts like experiment tracking and version control to ensure reproducibility. We also began planning for performance monitoring and future retraining strategies to maintain model accuracy over time.</a:t>
            </a:r>
          </a:p>
          <a:p>
            <a:pPr indent="0">
              <a:lnSpc>
                <a:spcPct val="100000"/>
              </a:lnSpc>
              <a:buNone/>
              <a:tabLst>
                <a:tab pos="0" algn="l"/>
              </a:tabLst>
            </a:pPr>
            <a:endParaRPr lang="en-US" sz="1600" b="0" strike="noStrike" spc="-1" dirty="0">
              <a:solidFill>
                <a:srgbClr val="000000"/>
              </a:solidFill>
              <a:latin typeface="OpenSymbol"/>
            </a:endParaRPr>
          </a:p>
        </p:txBody>
      </p:sp>
      <p:grpSp>
        <p:nvGrpSpPr>
          <p:cNvPr id="811" name="Google Shape;842;p37"/>
          <p:cNvGrpSpPr/>
          <p:nvPr/>
        </p:nvGrpSpPr>
        <p:grpSpPr>
          <a:xfrm>
            <a:off x="-947520" y="-1339200"/>
            <a:ext cx="4615560" cy="4674960"/>
            <a:chOff x="-947520" y="-1339200"/>
            <a:chExt cx="4615560" cy="4674960"/>
          </a:xfrm>
        </p:grpSpPr>
        <p:grpSp>
          <p:nvGrpSpPr>
            <p:cNvPr id="812" name="Google Shape;844;p37"/>
            <p:cNvGrpSpPr/>
            <p:nvPr/>
          </p:nvGrpSpPr>
          <p:grpSpPr>
            <a:xfrm>
              <a:off x="144360" y="450000"/>
              <a:ext cx="1096560" cy="1096560"/>
              <a:chOff x="144360" y="450000"/>
              <a:chExt cx="1096560" cy="1096560"/>
            </a:xfrm>
          </p:grpSpPr>
          <p:sp>
            <p:nvSpPr>
              <p:cNvPr id="813" name="Google Shape;845;p37"/>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4" name="Google Shape;846;p37"/>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5" name="Google Shape;847;p37"/>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6" name="Google Shape;848;p37"/>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7" name="Google Shape;849;p37"/>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8" name="Google Shape;850;p37"/>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19" name="Google Shape;851;p37"/>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0" name="Google Shape;852;p37"/>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821" name="Google Shape;853;p37"/>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CD04A-5D38-7F14-B2EC-5CF8170AB5A8}"/>
            </a:ext>
          </a:extLst>
        </p:cNvPr>
        <p:cNvGrpSpPr/>
        <p:nvPr/>
      </p:nvGrpSpPr>
      <p:grpSpPr>
        <a:xfrm>
          <a:off x="0" y="0"/>
          <a:ext cx="0" cy="0"/>
          <a:chOff x="0" y="0"/>
          <a:chExt cx="0" cy="0"/>
        </a:xfrm>
      </p:grpSpPr>
      <p:pic>
        <p:nvPicPr>
          <p:cNvPr id="822" name="Google Shape;1006;p48">
            <a:extLst>
              <a:ext uri="{FF2B5EF4-FFF2-40B4-BE49-F238E27FC236}">
                <a16:creationId xmlns:a16="http://schemas.microsoft.com/office/drawing/2014/main" id="{27D02C61-4031-209A-BE3A-52A1ACD2F70D}"/>
              </a:ext>
            </a:extLst>
          </p:cNvPr>
          <p:cNvPicPr/>
          <p:nvPr/>
        </p:nvPicPr>
        <p:blipFill>
          <a:blip r:embed="rId2"/>
          <a:srcRect l="28362" t="3025" r="36449" b="23033"/>
          <a:stretch/>
        </p:blipFill>
        <p:spPr>
          <a:xfrm>
            <a:off x="5471640" y="0"/>
            <a:ext cx="3672000" cy="5143320"/>
          </a:xfrm>
          <a:prstGeom prst="rect">
            <a:avLst/>
          </a:prstGeom>
          <a:ln w="0">
            <a:noFill/>
          </a:ln>
        </p:spPr>
      </p:pic>
      <p:sp>
        <p:nvSpPr>
          <p:cNvPr id="823" name="PlaceHolder 1">
            <a:extLst>
              <a:ext uri="{FF2B5EF4-FFF2-40B4-BE49-F238E27FC236}">
                <a16:creationId xmlns:a16="http://schemas.microsoft.com/office/drawing/2014/main" id="{0C3BB2AA-ED24-E6AE-DC69-50E2A3BCF8DA}"/>
              </a:ext>
            </a:extLst>
          </p:cNvPr>
          <p:cNvSpPr>
            <a:spLocks noGrp="1"/>
          </p:cNvSpPr>
          <p:nvPr>
            <p:ph type="title"/>
          </p:nvPr>
        </p:nvSpPr>
        <p:spPr>
          <a:xfrm>
            <a:off x="1114560" y="721111"/>
            <a:ext cx="3266640" cy="725391"/>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 sz="3000" b="0" strike="noStrike" spc="-1" dirty="0">
                <a:solidFill>
                  <a:schemeClr val="dk1"/>
                </a:solidFill>
                <a:latin typeface="DM Sans Medium"/>
                <a:ea typeface="DM Sans Medium"/>
              </a:rPr>
              <a:t>Conclusion</a:t>
            </a:r>
            <a:endParaRPr lang="fr-FR" sz="3000" b="0" strike="noStrike" spc="-1" dirty="0">
              <a:solidFill>
                <a:schemeClr val="dk1"/>
              </a:solidFill>
              <a:latin typeface="Arial"/>
            </a:endParaRPr>
          </a:p>
        </p:txBody>
      </p:sp>
      <p:sp>
        <p:nvSpPr>
          <p:cNvPr id="824" name="PlaceHolder 2">
            <a:extLst>
              <a:ext uri="{FF2B5EF4-FFF2-40B4-BE49-F238E27FC236}">
                <a16:creationId xmlns:a16="http://schemas.microsoft.com/office/drawing/2014/main" id="{6169C2D8-57C9-2E9D-4E65-59870F65F208}"/>
              </a:ext>
            </a:extLst>
          </p:cNvPr>
          <p:cNvSpPr>
            <a:spLocks noGrp="1"/>
          </p:cNvSpPr>
          <p:nvPr>
            <p:ph type="subTitle"/>
          </p:nvPr>
        </p:nvSpPr>
        <p:spPr>
          <a:xfrm>
            <a:off x="393980" y="1480516"/>
            <a:ext cx="4925020" cy="2600830"/>
          </a:xfrm>
          <a:prstGeom prst="rect">
            <a:avLst/>
          </a:prstGeom>
          <a:noFill/>
          <a:ln w="0">
            <a:noFill/>
          </a:ln>
        </p:spPr>
        <p:txBody>
          <a:bodyPr lIns="91440" tIns="91440" rIns="91440" bIns="91440" anchor="t">
            <a:noAutofit/>
          </a:bodyPr>
          <a:lstStyle/>
          <a:p>
            <a:pPr indent="0" algn="just">
              <a:lnSpc>
                <a:spcPct val="100000"/>
              </a:lnSpc>
              <a:buNone/>
              <a:tabLst>
                <a:tab pos="0" algn="l"/>
              </a:tabLst>
            </a:pPr>
            <a:r>
              <a:rPr lang="en" sz="1600" b="0" strike="noStrike" spc="-1" dirty="0">
                <a:solidFill>
                  <a:schemeClr val="dk1"/>
                </a:solidFill>
                <a:latin typeface="Roboto"/>
                <a:ea typeface="Roboto"/>
              </a:rPr>
              <a:t>In conclusion, our deep learning project for fire and smoke detection demonstrates significant advancements in detection technology. </a:t>
            </a:r>
          </a:p>
          <a:p>
            <a:pPr indent="0" algn="just">
              <a:lnSpc>
                <a:spcPct val="100000"/>
              </a:lnSpc>
              <a:buNone/>
              <a:tabLst>
                <a:tab pos="0" algn="l"/>
              </a:tabLst>
            </a:pPr>
            <a:r>
              <a:rPr lang="en" sz="1600" b="0" strike="noStrike" spc="-1" dirty="0">
                <a:solidFill>
                  <a:schemeClr val="dk1"/>
                </a:solidFill>
                <a:latin typeface="Roboto"/>
                <a:ea typeface="Roboto"/>
              </a:rPr>
              <a:t>The potential impact of this work emphasizes the importance of effective fire safety measures, providing a foundation for future developments in automated detection systems.</a:t>
            </a:r>
            <a:endParaRPr lang="en-US" sz="1600" b="0" strike="noStrike" spc="-1" dirty="0">
              <a:solidFill>
                <a:srgbClr val="000000"/>
              </a:solidFill>
              <a:latin typeface="OpenSymbol"/>
            </a:endParaRPr>
          </a:p>
        </p:txBody>
      </p:sp>
      <p:grpSp>
        <p:nvGrpSpPr>
          <p:cNvPr id="825" name="Google Shape;1009;p48">
            <a:extLst>
              <a:ext uri="{FF2B5EF4-FFF2-40B4-BE49-F238E27FC236}">
                <a16:creationId xmlns:a16="http://schemas.microsoft.com/office/drawing/2014/main" id="{2CEFF240-9B33-214A-8993-058EA50D85FD}"/>
              </a:ext>
            </a:extLst>
          </p:cNvPr>
          <p:cNvGrpSpPr/>
          <p:nvPr/>
        </p:nvGrpSpPr>
        <p:grpSpPr>
          <a:xfrm>
            <a:off x="7020000" y="3506760"/>
            <a:ext cx="2672280" cy="2704680"/>
            <a:chOff x="7020000" y="3506760"/>
            <a:chExt cx="2672280" cy="2704680"/>
          </a:xfrm>
        </p:grpSpPr>
        <p:grpSp>
          <p:nvGrpSpPr>
            <p:cNvPr id="826" name="Google Shape;1010;p48">
              <a:extLst>
                <a:ext uri="{FF2B5EF4-FFF2-40B4-BE49-F238E27FC236}">
                  <a16:creationId xmlns:a16="http://schemas.microsoft.com/office/drawing/2014/main" id="{158D5EED-D055-85F7-D35E-F0215DC97EDE}"/>
                </a:ext>
              </a:extLst>
            </p:cNvPr>
            <p:cNvGrpSpPr/>
            <p:nvPr/>
          </p:nvGrpSpPr>
          <p:grpSpPr>
            <a:xfrm>
              <a:off x="8595360" y="3506760"/>
              <a:ext cx="1096920" cy="1096920"/>
              <a:chOff x="8595360" y="3506760"/>
              <a:chExt cx="1096920" cy="1096920"/>
            </a:xfrm>
          </p:grpSpPr>
          <p:sp>
            <p:nvSpPr>
              <p:cNvPr id="827" name="Google Shape;1011;p48">
                <a:extLst>
                  <a:ext uri="{FF2B5EF4-FFF2-40B4-BE49-F238E27FC236}">
                    <a16:creationId xmlns:a16="http://schemas.microsoft.com/office/drawing/2014/main" id="{D3341E87-C191-DCB8-B4E6-2C7E3E18DD59}"/>
                  </a:ext>
                </a:extLst>
              </p:cNvPr>
              <p:cNvSpPr/>
              <p:nvPr/>
            </p:nvSpPr>
            <p:spPr>
              <a:xfrm>
                <a:off x="8595360" y="350676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8" name="Google Shape;1012;p48">
                <a:extLst>
                  <a:ext uri="{FF2B5EF4-FFF2-40B4-BE49-F238E27FC236}">
                    <a16:creationId xmlns:a16="http://schemas.microsoft.com/office/drawing/2014/main" id="{3099301C-1A2F-026B-DD70-7CD66032A0BF}"/>
                  </a:ext>
                </a:extLst>
              </p:cNvPr>
              <p:cNvSpPr/>
              <p:nvPr/>
            </p:nvSpPr>
            <p:spPr>
              <a:xfrm>
                <a:off x="8651880" y="35632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9" name="Google Shape;1013;p48">
                <a:extLst>
                  <a:ext uri="{FF2B5EF4-FFF2-40B4-BE49-F238E27FC236}">
                    <a16:creationId xmlns:a16="http://schemas.microsoft.com/office/drawing/2014/main" id="{234AA054-6DD3-26C5-EB02-C6C93B69A635}"/>
                  </a:ext>
                </a:extLst>
              </p:cNvPr>
              <p:cNvSpPr/>
              <p:nvPr/>
            </p:nvSpPr>
            <p:spPr>
              <a:xfrm>
                <a:off x="8704800" y="361620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0" name="Google Shape;1014;p48">
                <a:extLst>
                  <a:ext uri="{FF2B5EF4-FFF2-40B4-BE49-F238E27FC236}">
                    <a16:creationId xmlns:a16="http://schemas.microsoft.com/office/drawing/2014/main" id="{57AD6F77-1077-A3A8-DC3B-EA1CCE25C210}"/>
                  </a:ext>
                </a:extLst>
              </p:cNvPr>
              <p:cNvSpPr/>
              <p:nvPr/>
            </p:nvSpPr>
            <p:spPr>
              <a:xfrm>
                <a:off x="8759880" y="36712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1" name="Google Shape;1015;p48">
                <a:extLst>
                  <a:ext uri="{FF2B5EF4-FFF2-40B4-BE49-F238E27FC236}">
                    <a16:creationId xmlns:a16="http://schemas.microsoft.com/office/drawing/2014/main" id="{DD0DC80F-C43B-7127-EE2B-622FDB959C2F}"/>
                  </a:ext>
                </a:extLst>
              </p:cNvPr>
              <p:cNvSpPr/>
              <p:nvPr/>
            </p:nvSpPr>
            <p:spPr>
              <a:xfrm>
                <a:off x="8814960" y="37260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2" name="Google Shape;1016;p48">
                <a:extLst>
                  <a:ext uri="{FF2B5EF4-FFF2-40B4-BE49-F238E27FC236}">
                    <a16:creationId xmlns:a16="http://schemas.microsoft.com/office/drawing/2014/main" id="{B4353BAD-F609-B405-6429-EECF4F5CE94A}"/>
                  </a:ext>
                </a:extLst>
              </p:cNvPr>
              <p:cNvSpPr/>
              <p:nvPr/>
            </p:nvSpPr>
            <p:spPr>
              <a:xfrm>
                <a:off x="8869680" y="378108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3" name="Google Shape;1017;p48">
                <a:extLst>
                  <a:ext uri="{FF2B5EF4-FFF2-40B4-BE49-F238E27FC236}">
                    <a16:creationId xmlns:a16="http://schemas.microsoft.com/office/drawing/2014/main" id="{8B9A829C-BF0C-0B53-3F46-981E8365AB57}"/>
                  </a:ext>
                </a:extLst>
              </p:cNvPr>
              <p:cNvSpPr/>
              <p:nvPr/>
            </p:nvSpPr>
            <p:spPr>
              <a:xfrm>
                <a:off x="8930520" y="384192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4" name="Google Shape;1018;p48">
                <a:extLst>
                  <a:ext uri="{FF2B5EF4-FFF2-40B4-BE49-F238E27FC236}">
                    <a16:creationId xmlns:a16="http://schemas.microsoft.com/office/drawing/2014/main" id="{A109841F-E919-4EE5-30A3-B8462F0A044C}"/>
                  </a:ext>
                </a:extLst>
              </p:cNvPr>
              <p:cNvSpPr/>
              <p:nvPr/>
            </p:nvSpPr>
            <p:spPr>
              <a:xfrm>
                <a:off x="8991720" y="39031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Tree>
    <p:extLst>
      <p:ext uri="{BB962C8B-B14F-4D97-AF65-F5344CB8AC3E}">
        <p14:creationId xmlns:p14="http://schemas.microsoft.com/office/powerpoint/2010/main" val="36864643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5" name="Google Shape;1009;p48"/>
          <p:cNvGrpSpPr/>
          <p:nvPr/>
        </p:nvGrpSpPr>
        <p:grpSpPr>
          <a:xfrm>
            <a:off x="7020000" y="3506760"/>
            <a:ext cx="2672280" cy="2704680"/>
            <a:chOff x="7020000" y="3506760"/>
            <a:chExt cx="2672280" cy="2704680"/>
          </a:xfrm>
        </p:grpSpPr>
        <p:grpSp>
          <p:nvGrpSpPr>
            <p:cNvPr id="826" name="Google Shape;1010;p48"/>
            <p:cNvGrpSpPr/>
            <p:nvPr/>
          </p:nvGrpSpPr>
          <p:grpSpPr>
            <a:xfrm>
              <a:off x="8595360" y="3506760"/>
              <a:ext cx="1096920" cy="1096920"/>
              <a:chOff x="8595360" y="3506760"/>
              <a:chExt cx="1096920" cy="1096920"/>
            </a:xfrm>
          </p:grpSpPr>
          <p:sp>
            <p:nvSpPr>
              <p:cNvPr id="827" name="Google Shape;1011;p48"/>
              <p:cNvSpPr/>
              <p:nvPr/>
            </p:nvSpPr>
            <p:spPr>
              <a:xfrm>
                <a:off x="8595360" y="350676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8" name="Google Shape;1012;p48"/>
              <p:cNvSpPr/>
              <p:nvPr/>
            </p:nvSpPr>
            <p:spPr>
              <a:xfrm>
                <a:off x="8651880" y="356328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29" name="Google Shape;1013;p48"/>
              <p:cNvSpPr/>
              <p:nvPr/>
            </p:nvSpPr>
            <p:spPr>
              <a:xfrm>
                <a:off x="8704800" y="361620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0" name="Google Shape;1014;p48"/>
              <p:cNvSpPr/>
              <p:nvPr/>
            </p:nvSpPr>
            <p:spPr>
              <a:xfrm>
                <a:off x="8759880" y="367128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1" name="Google Shape;1015;p48"/>
              <p:cNvSpPr/>
              <p:nvPr/>
            </p:nvSpPr>
            <p:spPr>
              <a:xfrm>
                <a:off x="8814960" y="372600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2" name="Google Shape;1016;p48"/>
              <p:cNvSpPr/>
              <p:nvPr/>
            </p:nvSpPr>
            <p:spPr>
              <a:xfrm>
                <a:off x="8869680" y="378108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3" name="Google Shape;1017;p48"/>
              <p:cNvSpPr/>
              <p:nvPr/>
            </p:nvSpPr>
            <p:spPr>
              <a:xfrm>
                <a:off x="8930520" y="384192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34" name="Google Shape;1018;p48"/>
              <p:cNvSpPr/>
              <p:nvPr/>
            </p:nvSpPr>
            <p:spPr>
              <a:xfrm>
                <a:off x="8991720" y="390312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grpSp>
        <p:nvGrpSpPr>
          <p:cNvPr id="2" name="Google Shape;1399;p68">
            <a:extLst>
              <a:ext uri="{FF2B5EF4-FFF2-40B4-BE49-F238E27FC236}">
                <a16:creationId xmlns:a16="http://schemas.microsoft.com/office/drawing/2014/main" id="{1C803CA0-E62E-34D1-B5D9-E5C14AEC3214}"/>
              </a:ext>
            </a:extLst>
          </p:cNvPr>
          <p:cNvGrpSpPr/>
          <p:nvPr/>
        </p:nvGrpSpPr>
        <p:grpSpPr>
          <a:xfrm>
            <a:off x="5376600" y="848880"/>
            <a:ext cx="3029400" cy="3446280"/>
            <a:chOff x="5376600" y="848880"/>
            <a:chExt cx="3029400" cy="3446280"/>
          </a:xfrm>
        </p:grpSpPr>
        <p:sp>
          <p:nvSpPr>
            <p:cNvPr id="3" name="Google Shape;1400;p68">
              <a:extLst>
                <a:ext uri="{FF2B5EF4-FFF2-40B4-BE49-F238E27FC236}">
                  <a16:creationId xmlns:a16="http://schemas.microsoft.com/office/drawing/2014/main" id="{8545CB83-74B3-CFCC-5145-75519EA7391D}"/>
                </a:ext>
              </a:extLst>
            </p:cNvPr>
            <p:cNvSpPr/>
            <p:nvPr/>
          </p:nvSpPr>
          <p:spPr>
            <a:xfrm flipH="1">
              <a:off x="5681160" y="212148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nvGrpSpPr>
            <p:cNvPr id="4" name="Google Shape;1403;p68">
              <a:extLst>
                <a:ext uri="{FF2B5EF4-FFF2-40B4-BE49-F238E27FC236}">
                  <a16:creationId xmlns:a16="http://schemas.microsoft.com/office/drawing/2014/main" id="{52B675FF-61DE-7F27-1E15-92BAA68EF6CC}"/>
                </a:ext>
              </a:extLst>
            </p:cNvPr>
            <p:cNvGrpSpPr/>
            <p:nvPr/>
          </p:nvGrpSpPr>
          <p:grpSpPr>
            <a:xfrm>
              <a:off x="7290000" y="1988280"/>
              <a:ext cx="32400" cy="273960"/>
              <a:chOff x="7290000" y="1988280"/>
              <a:chExt cx="32400" cy="273960"/>
            </a:xfrm>
          </p:grpSpPr>
          <p:sp>
            <p:nvSpPr>
              <p:cNvPr id="14" name="Google Shape;1404;p68">
                <a:extLst>
                  <a:ext uri="{FF2B5EF4-FFF2-40B4-BE49-F238E27FC236}">
                    <a16:creationId xmlns:a16="http://schemas.microsoft.com/office/drawing/2014/main" id="{2A54C908-6E6A-6C56-41CC-6D08D9785C29}"/>
                  </a:ext>
                </a:extLst>
              </p:cNvPr>
              <p:cNvSpPr/>
              <p:nvPr/>
            </p:nvSpPr>
            <p:spPr>
              <a:xfrm rot="5400000">
                <a:off x="7290000" y="198828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5" name="Google Shape;1405;p68">
                <a:extLst>
                  <a:ext uri="{FF2B5EF4-FFF2-40B4-BE49-F238E27FC236}">
                    <a16:creationId xmlns:a16="http://schemas.microsoft.com/office/drawing/2014/main" id="{C48192F0-6489-5976-70E9-5DAE2114ADA3}"/>
                  </a:ext>
                </a:extLst>
              </p:cNvPr>
              <p:cNvSpPr/>
              <p:nvPr/>
            </p:nvSpPr>
            <p:spPr>
              <a:xfrm rot="5400000">
                <a:off x="7290000" y="20487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6" name="Google Shape;1406;p68">
                <a:extLst>
                  <a:ext uri="{FF2B5EF4-FFF2-40B4-BE49-F238E27FC236}">
                    <a16:creationId xmlns:a16="http://schemas.microsoft.com/office/drawing/2014/main" id="{30EEF6BD-CED6-8E81-52CD-6A7206DAE75B}"/>
                  </a:ext>
                </a:extLst>
              </p:cNvPr>
              <p:cNvSpPr/>
              <p:nvPr/>
            </p:nvSpPr>
            <p:spPr>
              <a:xfrm rot="5400000">
                <a:off x="7290000" y="21092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7" name="Google Shape;1407;p68">
                <a:extLst>
                  <a:ext uri="{FF2B5EF4-FFF2-40B4-BE49-F238E27FC236}">
                    <a16:creationId xmlns:a16="http://schemas.microsoft.com/office/drawing/2014/main" id="{FFEA6CB0-B582-B73A-8128-8F108432AA53}"/>
                  </a:ext>
                </a:extLst>
              </p:cNvPr>
              <p:cNvSpPr/>
              <p:nvPr/>
            </p:nvSpPr>
            <p:spPr>
              <a:xfrm rot="5400000">
                <a:off x="7290000" y="216936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18" name="Google Shape;1408;p68">
                <a:extLst>
                  <a:ext uri="{FF2B5EF4-FFF2-40B4-BE49-F238E27FC236}">
                    <a16:creationId xmlns:a16="http://schemas.microsoft.com/office/drawing/2014/main" id="{ADFD6E50-184C-3A2F-FE07-4C9D1F3A8B5D}"/>
                  </a:ext>
                </a:extLst>
              </p:cNvPr>
              <p:cNvSpPr/>
              <p:nvPr/>
            </p:nvSpPr>
            <p:spPr>
              <a:xfrm rot="5400000">
                <a:off x="7290000" y="2229840"/>
                <a:ext cx="32400" cy="3240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11520" bIns="1152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grpSp>
          <p:nvGrpSpPr>
            <p:cNvPr id="5" name="Google Shape;1409;p68">
              <a:extLst>
                <a:ext uri="{FF2B5EF4-FFF2-40B4-BE49-F238E27FC236}">
                  <a16:creationId xmlns:a16="http://schemas.microsoft.com/office/drawing/2014/main" id="{848BF547-9C93-355D-068F-3D0A793FE11F}"/>
                </a:ext>
              </a:extLst>
            </p:cNvPr>
            <p:cNvGrpSpPr/>
            <p:nvPr/>
          </p:nvGrpSpPr>
          <p:grpSpPr>
            <a:xfrm>
              <a:off x="6042960" y="3197880"/>
              <a:ext cx="1096920" cy="1096920"/>
              <a:chOff x="6042960" y="3197880"/>
              <a:chExt cx="1096920" cy="1096920"/>
            </a:xfrm>
          </p:grpSpPr>
          <p:sp>
            <p:nvSpPr>
              <p:cNvPr id="6" name="Google Shape;1410;p68">
                <a:extLst>
                  <a:ext uri="{FF2B5EF4-FFF2-40B4-BE49-F238E27FC236}">
                    <a16:creationId xmlns:a16="http://schemas.microsoft.com/office/drawing/2014/main" id="{A3794782-3DFE-2462-6ECA-3BB0A15674E1}"/>
                  </a:ext>
                </a:extLst>
              </p:cNvPr>
              <p:cNvSpPr/>
              <p:nvPr/>
            </p:nvSpPr>
            <p:spPr>
              <a:xfrm>
                <a:off x="6042960" y="3197880"/>
                <a:ext cx="1096920" cy="10969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 name="Google Shape;1411;p68">
                <a:extLst>
                  <a:ext uri="{FF2B5EF4-FFF2-40B4-BE49-F238E27FC236}">
                    <a16:creationId xmlns:a16="http://schemas.microsoft.com/office/drawing/2014/main" id="{641518E9-C47A-75C4-F9CB-65EFB8290221}"/>
                  </a:ext>
                </a:extLst>
              </p:cNvPr>
              <p:cNvSpPr/>
              <p:nvPr/>
            </p:nvSpPr>
            <p:spPr>
              <a:xfrm>
                <a:off x="6099480" y="325440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 name="Google Shape;1412;p68">
                <a:extLst>
                  <a:ext uri="{FF2B5EF4-FFF2-40B4-BE49-F238E27FC236}">
                    <a16:creationId xmlns:a16="http://schemas.microsoft.com/office/drawing/2014/main" id="{D0AFDE0B-40BD-DA76-C7B2-0DD4AD871294}"/>
                  </a:ext>
                </a:extLst>
              </p:cNvPr>
              <p:cNvSpPr/>
              <p:nvPr/>
            </p:nvSpPr>
            <p:spPr>
              <a:xfrm>
                <a:off x="6152400" y="33076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9" name="Google Shape;1413;p68">
                <a:extLst>
                  <a:ext uri="{FF2B5EF4-FFF2-40B4-BE49-F238E27FC236}">
                    <a16:creationId xmlns:a16="http://schemas.microsoft.com/office/drawing/2014/main" id="{0C0527C0-F118-CA47-FBCB-1174D66CD229}"/>
                  </a:ext>
                </a:extLst>
              </p:cNvPr>
              <p:cNvSpPr/>
              <p:nvPr/>
            </p:nvSpPr>
            <p:spPr>
              <a:xfrm>
                <a:off x="6207480" y="336240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0" name="Google Shape;1414;p68">
                <a:extLst>
                  <a:ext uri="{FF2B5EF4-FFF2-40B4-BE49-F238E27FC236}">
                    <a16:creationId xmlns:a16="http://schemas.microsoft.com/office/drawing/2014/main" id="{93B73B99-4E72-B3A4-69CA-77114C4D5210}"/>
                  </a:ext>
                </a:extLst>
              </p:cNvPr>
              <p:cNvSpPr/>
              <p:nvPr/>
            </p:nvSpPr>
            <p:spPr>
              <a:xfrm>
                <a:off x="6262200" y="34174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1" name="Google Shape;1415;p68">
                <a:extLst>
                  <a:ext uri="{FF2B5EF4-FFF2-40B4-BE49-F238E27FC236}">
                    <a16:creationId xmlns:a16="http://schemas.microsoft.com/office/drawing/2014/main" id="{6D2B9F56-7B55-2B90-A159-6CCFB0C4E421}"/>
                  </a:ext>
                </a:extLst>
              </p:cNvPr>
              <p:cNvSpPr/>
              <p:nvPr/>
            </p:nvSpPr>
            <p:spPr>
              <a:xfrm>
                <a:off x="6316920" y="3472200"/>
                <a:ext cx="548640" cy="5486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2" name="Google Shape;1416;p68">
                <a:extLst>
                  <a:ext uri="{FF2B5EF4-FFF2-40B4-BE49-F238E27FC236}">
                    <a16:creationId xmlns:a16="http://schemas.microsoft.com/office/drawing/2014/main" id="{439D569B-CB37-FB22-B709-B5F647643294}"/>
                  </a:ext>
                </a:extLst>
              </p:cNvPr>
              <p:cNvSpPr/>
              <p:nvPr/>
            </p:nvSpPr>
            <p:spPr>
              <a:xfrm>
                <a:off x="6378120" y="3533040"/>
                <a:ext cx="426600" cy="42660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3" name="Google Shape;1417;p68">
                <a:extLst>
                  <a:ext uri="{FF2B5EF4-FFF2-40B4-BE49-F238E27FC236}">
                    <a16:creationId xmlns:a16="http://schemas.microsoft.com/office/drawing/2014/main" id="{356199E8-249E-7B83-92DA-7A5F45715319}"/>
                  </a:ext>
                </a:extLst>
              </p:cNvPr>
              <p:cNvSpPr/>
              <p:nvPr/>
            </p:nvSpPr>
            <p:spPr>
              <a:xfrm>
                <a:off x="6438960" y="359424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grpSp>
      <p:sp>
        <p:nvSpPr>
          <p:cNvPr id="19" name="PlaceHolder 1">
            <a:extLst>
              <a:ext uri="{FF2B5EF4-FFF2-40B4-BE49-F238E27FC236}">
                <a16:creationId xmlns:a16="http://schemas.microsoft.com/office/drawing/2014/main" id="{F171E636-E116-EC07-C090-38C38856DDFF}"/>
              </a:ext>
            </a:extLst>
          </p:cNvPr>
          <p:cNvSpPr txBox="1">
            <a:spLocks/>
          </p:cNvSpPr>
          <p:nvPr/>
        </p:nvSpPr>
        <p:spPr>
          <a:xfrm>
            <a:off x="893587" y="1338480"/>
            <a:ext cx="4447800" cy="1056960"/>
          </a:xfrm>
          <a:prstGeom prst="rect">
            <a:avLst/>
          </a:prstGeom>
          <a:noFill/>
          <a:ln w="0">
            <a:noFill/>
          </a:ln>
        </p:spPr>
        <p:txBody>
          <a:bodyPr lIns="91440" tIns="91440" rIns="91440" bIns="91440" anchor="b">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tabLst>
                <a:tab pos="0" algn="l"/>
              </a:tabLst>
            </a:pPr>
            <a:r>
              <a:rPr lang="en" sz="6000" spc="-1" dirty="0">
                <a:solidFill>
                  <a:schemeClr val="dk1"/>
                </a:solidFill>
                <a:latin typeface="DM Sans Medium"/>
                <a:ea typeface="DM Sans Medium"/>
              </a:rPr>
              <a:t>Thank you!</a:t>
            </a:r>
            <a:endParaRPr lang="fr-FR" sz="6000" spc="-1" dirty="0">
              <a:solidFill>
                <a:schemeClr val="dk1"/>
              </a:solidFill>
              <a:latin typeface="Arial"/>
            </a:endParaRPr>
          </a:p>
        </p:txBody>
      </p:sp>
      <p:sp>
        <p:nvSpPr>
          <p:cNvPr id="20" name="PlaceHolder 2">
            <a:extLst>
              <a:ext uri="{FF2B5EF4-FFF2-40B4-BE49-F238E27FC236}">
                <a16:creationId xmlns:a16="http://schemas.microsoft.com/office/drawing/2014/main" id="{0F9D4693-1413-B654-D4CD-F58B4B9B4552}"/>
              </a:ext>
            </a:extLst>
          </p:cNvPr>
          <p:cNvSpPr txBox="1">
            <a:spLocks/>
          </p:cNvSpPr>
          <p:nvPr/>
        </p:nvSpPr>
        <p:spPr>
          <a:xfrm>
            <a:off x="893587" y="2263667"/>
            <a:ext cx="4447800" cy="1056960"/>
          </a:xfrm>
          <a:prstGeom prst="rect">
            <a:avLst/>
          </a:prstGeom>
          <a:noFill/>
          <a:ln w="0">
            <a:noFill/>
          </a:ln>
        </p:spPr>
        <p:txBody>
          <a:bodyPr lIns="91440" tIns="91440" rIns="91440" bIns="9144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gn="ctr">
              <a:lnSpc>
                <a:spcPct val="100000"/>
              </a:lnSpc>
              <a:buFont typeface="Arial" panose="020B0604020202020204" pitchFamily="34" charset="0"/>
              <a:buNone/>
              <a:tabLst>
                <a:tab pos="0" algn="l"/>
              </a:tabLst>
            </a:pPr>
            <a:r>
              <a:rPr lang="en" sz="1600" b="1" spc="-1" dirty="0">
                <a:solidFill>
                  <a:schemeClr val="dk1"/>
                </a:solidFill>
                <a:latin typeface="Roboto"/>
                <a:ea typeface="Roboto"/>
              </a:rPr>
              <a:t>Do you have any questions?</a:t>
            </a:r>
            <a:endParaRPr lang="en-US" sz="1600" spc="-1" dirty="0">
              <a:solidFill>
                <a:srgbClr val="000000"/>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 name="PlaceHolder 1"/>
          <p:cNvSpPr>
            <a:spLocks noGrp="1"/>
          </p:cNvSpPr>
          <p:nvPr>
            <p:ph type="title"/>
          </p:nvPr>
        </p:nvSpPr>
        <p:spPr>
          <a:xfrm>
            <a:off x="2097298" y="158040"/>
            <a:ext cx="4949403" cy="957082"/>
          </a:xfrm>
          <a:prstGeom prst="rect">
            <a:avLst/>
          </a:prstGeom>
          <a:noFill/>
          <a:ln w="0">
            <a:noFill/>
          </a:ln>
        </p:spPr>
        <p:txBody>
          <a:bodyPr lIns="91440" tIns="91440" rIns="91440" bIns="91440" anchor="t">
            <a:normAutofit fontScale="96793"/>
          </a:bodyPr>
          <a:lstStyle/>
          <a:p>
            <a:pPr indent="0">
              <a:lnSpc>
                <a:spcPct val="100000"/>
              </a:lnSpc>
              <a:buNone/>
              <a:tabLst>
                <a:tab pos="0" algn="l"/>
              </a:tabLst>
            </a:pPr>
            <a:r>
              <a:rPr lang="en" sz="5000" spc="-1" dirty="0">
                <a:solidFill>
                  <a:schemeClr val="dk1"/>
                </a:solidFill>
                <a:latin typeface="DM Sans Medium"/>
              </a:rPr>
              <a:t>Group Members</a:t>
            </a:r>
            <a:endParaRPr lang="fr-FR" sz="5000" b="0" strike="noStrike" spc="-1" dirty="0">
              <a:solidFill>
                <a:schemeClr val="dk1"/>
              </a:solidFill>
              <a:latin typeface="Arial"/>
            </a:endParaRPr>
          </a:p>
        </p:txBody>
      </p:sp>
      <p:sp>
        <p:nvSpPr>
          <p:cNvPr id="737" name="PlaceHolder 2"/>
          <p:cNvSpPr>
            <a:spLocks noGrp="1"/>
          </p:cNvSpPr>
          <p:nvPr>
            <p:ph type="title"/>
          </p:nvPr>
        </p:nvSpPr>
        <p:spPr>
          <a:xfrm>
            <a:off x="1232638" y="1230056"/>
            <a:ext cx="744846" cy="651972"/>
          </a:xfrm>
          <a:prstGeom prst="rect">
            <a:avLst/>
          </a:prstGeom>
          <a:noFill/>
          <a:ln w="19080">
            <a:solidFill>
              <a:schemeClr val="dk1"/>
            </a:solidFill>
            <a:round/>
          </a:ln>
        </p:spPr>
        <p:txBody>
          <a:bodyPr lIns="91440" tIns="91440" rIns="91440" bIns="91440" anchor="ctr">
            <a:noAutofit/>
          </a:bodyPr>
          <a:lstStyle/>
          <a:p>
            <a:pPr indent="0" algn="ctr">
              <a:lnSpc>
                <a:spcPct val="100000"/>
              </a:lnSpc>
              <a:buNone/>
              <a:tabLst>
                <a:tab pos="0" algn="l"/>
              </a:tabLst>
            </a:pPr>
            <a:r>
              <a:rPr lang="en" sz="3200" spc="-1" dirty="0">
                <a:solidFill>
                  <a:schemeClr val="dk1"/>
                </a:solidFill>
                <a:latin typeface="DM Sans Medium"/>
              </a:rPr>
              <a:t>01</a:t>
            </a:r>
            <a:endParaRPr lang="fr-FR" sz="3200" spc="-1" dirty="0">
              <a:solidFill>
                <a:schemeClr val="dk1"/>
              </a:solidFill>
              <a:latin typeface="DM Sans Medium"/>
            </a:endParaRPr>
          </a:p>
        </p:txBody>
      </p:sp>
      <p:grpSp>
        <p:nvGrpSpPr>
          <p:cNvPr id="738" name="Google Shape;860;p38"/>
          <p:cNvGrpSpPr/>
          <p:nvPr/>
        </p:nvGrpSpPr>
        <p:grpSpPr>
          <a:xfrm>
            <a:off x="6571806" y="2411555"/>
            <a:ext cx="2976480" cy="2669400"/>
            <a:chOff x="5454000" y="1236960"/>
            <a:chExt cx="2976480" cy="2669400"/>
          </a:xfrm>
        </p:grpSpPr>
        <p:grpSp>
          <p:nvGrpSpPr>
            <p:cNvPr id="739" name="Google Shape;862;p38"/>
            <p:cNvGrpSpPr/>
            <p:nvPr/>
          </p:nvGrpSpPr>
          <p:grpSpPr>
            <a:xfrm>
              <a:off x="5636880" y="2809440"/>
              <a:ext cx="1096560" cy="1096560"/>
              <a:chOff x="5636880" y="2809440"/>
              <a:chExt cx="1096560" cy="1096560"/>
            </a:xfrm>
          </p:grpSpPr>
          <p:sp>
            <p:nvSpPr>
              <p:cNvPr id="740" name="Google Shape;863;p38"/>
              <p:cNvSpPr/>
              <p:nvPr/>
            </p:nvSpPr>
            <p:spPr>
              <a:xfrm>
                <a:off x="5636880" y="28094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1" name="Google Shape;864;p38"/>
              <p:cNvSpPr/>
              <p:nvPr/>
            </p:nvSpPr>
            <p:spPr>
              <a:xfrm>
                <a:off x="5693400" y="28659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2" name="Google Shape;865;p38"/>
              <p:cNvSpPr/>
              <p:nvPr/>
            </p:nvSpPr>
            <p:spPr>
              <a:xfrm>
                <a:off x="5746680" y="29188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3" name="Google Shape;866;p38"/>
              <p:cNvSpPr/>
              <p:nvPr/>
            </p:nvSpPr>
            <p:spPr>
              <a:xfrm>
                <a:off x="5801400" y="29739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4" name="Google Shape;867;p38"/>
              <p:cNvSpPr/>
              <p:nvPr/>
            </p:nvSpPr>
            <p:spPr>
              <a:xfrm>
                <a:off x="5856480" y="30286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5" name="Google Shape;868;p38"/>
              <p:cNvSpPr/>
              <p:nvPr/>
            </p:nvSpPr>
            <p:spPr>
              <a:xfrm>
                <a:off x="5911200" y="30837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6" name="Google Shape;869;p38"/>
              <p:cNvSpPr/>
              <p:nvPr/>
            </p:nvSpPr>
            <p:spPr>
              <a:xfrm>
                <a:off x="5972040" y="31446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7" name="Google Shape;870;p38"/>
              <p:cNvSpPr/>
              <p:nvPr/>
            </p:nvSpPr>
            <p:spPr>
              <a:xfrm>
                <a:off x="6033240" y="32058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48" name="Google Shape;871;p38"/>
            <p:cNvSpPr/>
            <p:nvPr/>
          </p:nvSpPr>
          <p:spPr>
            <a:xfrm flipH="1">
              <a:off x="7728120" y="15314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
        <p:nvSpPr>
          <p:cNvPr id="5" name="TextBox 4">
            <a:extLst>
              <a:ext uri="{FF2B5EF4-FFF2-40B4-BE49-F238E27FC236}">
                <a16:creationId xmlns:a16="http://schemas.microsoft.com/office/drawing/2014/main" id="{E1CB0938-D9D4-61E9-43FC-143667AC4CBE}"/>
              </a:ext>
            </a:extLst>
          </p:cNvPr>
          <p:cNvSpPr txBox="1"/>
          <p:nvPr/>
        </p:nvSpPr>
        <p:spPr>
          <a:xfrm>
            <a:off x="2173991" y="1340598"/>
            <a:ext cx="4637215" cy="430887"/>
          </a:xfrm>
          <a:prstGeom prst="rect">
            <a:avLst/>
          </a:prstGeom>
          <a:noFill/>
        </p:spPr>
        <p:txBody>
          <a:bodyPr wrap="square" rtlCol="0">
            <a:spAutoFit/>
          </a:bodyPr>
          <a:lstStyle/>
          <a:p>
            <a:r>
              <a:rPr lang="en-US" sz="2200" dirty="0"/>
              <a:t>Menna Tarek Abdelhamid</a:t>
            </a:r>
          </a:p>
        </p:txBody>
      </p:sp>
      <p:sp>
        <p:nvSpPr>
          <p:cNvPr id="9" name="PlaceHolder 2">
            <a:extLst>
              <a:ext uri="{FF2B5EF4-FFF2-40B4-BE49-F238E27FC236}">
                <a16:creationId xmlns:a16="http://schemas.microsoft.com/office/drawing/2014/main" id="{32A29AB0-DE10-2BC4-161B-AD62DF503290}"/>
              </a:ext>
            </a:extLst>
          </p:cNvPr>
          <p:cNvSpPr txBox="1">
            <a:spLocks/>
          </p:cNvSpPr>
          <p:nvPr/>
        </p:nvSpPr>
        <p:spPr>
          <a:xfrm>
            <a:off x="1232638" y="2041054"/>
            <a:ext cx="744846" cy="651972"/>
          </a:xfrm>
          <a:prstGeom prst="rect">
            <a:avLst/>
          </a:prstGeom>
          <a:noFill/>
          <a:ln w="19080">
            <a:solidFill>
              <a:schemeClr val="dk1"/>
            </a:solidFill>
            <a:round/>
          </a:ln>
        </p:spPr>
        <p:txBody>
          <a:bodyPr lIns="91440" tIns="91440" rIns="91440" bIns="9144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tabLst>
                <a:tab pos="0" algn="l"/>
              </a:tabLst>
            </a:pPr>
            <a:r>
              <a:rPr lang="en" sz="4800" spc="-1" dirty="0">
                <a:solidFill>
                  <a:schemeClr val="dk1"/>
                </a:solidFill>
                <a:latin typeface="DM Sans Medium"/>
                <a:ea typeface="DM Sans Medium"/>
              </a:rPr>
              <a:t>02</a:t>
            </a:r>
            <a:endParaRPr lang="fr-FR" sz="4800" spc="-1" dirty="0">
              <a:solidFill>
                <a:schemeClr val="dk1"/>
              </a:solidFill>
              <a:latin typeface="Arial"/>
            </a:endParaRPr>
          </a:p>
        </p:txBody>
      </p:sp>
      <p:sp>
        <p:nvSpPr>
          <p:cNvPr id="10" name="PlaceHolder 2">
            <a:extLst>
              <a:ext uri="{FF2B5EF4-FFF2-40B4-BE49-F238E27FC236}">
                <a16:creationId xmlns:a16="http://schemas.microsoft.com/office/drawing/2014/main" id="{FE02A967-0FDB-A32B-988A-64714C59F486}"/>
              </a:ext>
            </a:extLst>
          </p:cNvPr>
          <p:cNvSpPr txBox="1">
            <a:spLocks/>
          </p:cNvSpPr>
          <p:nvPr/>
        </p:nvSpPr>
        <p:spPr>
          <a:xfrm>
            <a:off x="1232638" y="2852052"/>
            <a:ext cx="744846" cy="651972"/>
          </a:xfrm>
          <a:prstGeom prst="rect">
            <a:avLst/>
          </a:prstGeom>
          <a:noFill/>
          <a:ln w="19080">
            <a:solidFill>
              <a:schemeClr val="dk1"/>
            </a:solidFill>
            <a:round/>
          </a:ln>
        </p:spPr>
        <p:txBody>
          <a:bodyPr lIns="91440" tIns="91440" rIns="91440" bIns="9144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tabLst>
                <a:tab pos="0" algn="l"/>
              </a:tabLst>
            </a:pPr>
            <a:r>
              <a:rPr lang="en" sz="4800" spc="-1" dirty="0">
                <a:solidFill>
                  <a:schemeClr val="dk1"/>
                </a:solidFill>
                <a:latin typeface="DM Sans Medium"/>
                <a:ea typeface="DM Sans Medium"/>
              </a:rPr>
              <a:t>03</a:t>
            </a:r>
            <a:endParaRPr lang="fr-FR" sz="4800" spc="-1" dirty="0">
              <a:solidFill>
                <a:schemeClr val="dk1"/>
              </a:solidFill>
              <a:latin typeface="Arial"/>
            </a:endParaRPr>
          </a:p>
        </p:txBody>
      </p:sp>
      <p:sp>
        <p:nvSpPr>
          <p:cNvPr id="11" name="PlaceHolder 2">
            <a:extLst>
              <a:ext uri="{FF2B5EF4-FFF2-40B4-BE49-F238E27FC236}">
                <a16:creationId xmlns:a16="http://schemas.microsoft.com/office/drawing/2014/main" id="{C1DA8EB6-AC5E-F4D9-661E-16D84DB5230B}"/>
              </a:ext>
            </a:extLst>
          </p:cNvPr>
          <p:cNvSpPr txBox="1">
            <a:spLocks/>
          </p:cNvSpPr>
          <p:nvPr/>
        </p:nvSpPr>
        <p:spPr>
          <a:xfrm>
            <a:off x="1232638" y="3657755"/>
            <a:ext cx="744846" cy="651972"/>
          </a:xfrm>
          <a:prstGeom prst="rect">
            <a:avLst/>
          </a:prstGeom>
          <a:noFill/>
          <a:ln w="19080">
            <a:solidFill>
              <a:schemeClr val="dk1"/>
            </a:solidFill>
            <a:round/>
          </a:ln>
        </p:spPr>
        <p:txBody>
          <a:bodyPr lIns="91440" tIns="91440" rIns="91440" bIns="9144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tabLst>
                <a:tab pos="0" algn="l"/>
              </a:tabLst>
            </a:pPr>
            <a:r>
              <a:rPr lang="en" sz="4800" spc="-1" dirty="0">
                <a:solidFill>
                  <a:schemeClr val="dk1"/>
                </a:solidFill>
                <a:latin typeface="DM Sans Medium"/>
                <a:ea typeface="DM Sans Medium"/>
              </a:rPr>
              <a:t>04</a:t>
            </a:r>
            <a:endParaRPr lang="fr-FR" sz="4800" spc="-1" dirty="0">
              <a:solidFill>
                <a:schemeClr val="dk1"/>
              </a:solidFill>
              <a:latin typeface="Arial"/>
            </a:endParaRPr>
          </a:p>
        </p:txBody>
      </p:sp>
      <p:sp>
        <p:nvSpPr>
          <p:cNvPr id="12" name="TextBox 11">
            <a:extLst>
              <a:ext uri="{FF2B5EF4-FFF2-40B4-BE49-F238E27FC236}">
                <a16:creationId xmlns:a16="http://schemas.microsoft.com/office/drawing/2014/main" id="{DE061AD7-0405-3EAF-38E3-5BDEFAFACEEA}"/>
              </a:ext>
            </a:extLst>
          </p:cNvPr>
          <p:cNvSpPr txBox="1"/>
          <p:nvPr/>
        </p:nvSpPr>
        <p:spPr>
          <a:xfrm>
            <a:off x="2173990" y="2155124"/>
            <a:ext cx="4637215" cy="430887"/>
          </a:xfrm>
          <a:prstGeom prst="rect">
            <a:avLst/>
          </a:prstGeom>
          <a:noFill/>
        </p:spPr>
        <p:txBody>
          <a:bodyPr wrap="square" rtlCol="0">
            <a:spAutoFit/>
          </a:bodyPr>
          <a:lstStyle/>
          <a:p>
            <a:r>
              <a:rPr lang="en-US" sz="2200" dirty="0"/>
              <a:t>Amira Mostafa Mostafa</a:t>
            </a:r>
          </a:p>
        </p:txBody>
      </p:sp>
      <p:sp>
        <p:nvSpPr>
          <p:cNvPr id="13" name="TextBox 12">
            <a:extLst>
              <a:ext uri="{FF2B5EF4-FFF2-40B4-BE49-F238E27FC236}">
                <a16:creationId xmlns:a16="http://schemas.microsoft.com/office/drawing/2014/main" id="{CDF02241-B8ED-6CA6-DFFA-40620629C95F}"/>
              </a:ext>
            </a:extLst>
          </p:cNvPr>
          <p:cNvSpPr txBox="1"/>
          <p:nvPr/>
        </p:nvSpPr>
        <p:spPr>
          <a:xfrm>
            <a:off x="2173991" y="2959828"/>
            <a:ext cx="4637215" cy="430887"/>
          </a:xfrm>
          <a:prstGeom prst="rect">
            <a:avLst/>
          </a:prstGeom>
          <a:noFill/>
        </p:spPr>
        <p:txBody>
          <a:bodyPr wrap="square" rtlCol="0">
            <a:spAutoFit/>
          </a:bodyPr>
          <a:lstStyle/>
          <a:p>
            <a:r>
              <a:rPr lang="en-US" sz="2200" dirty="0"/>
              <a:t>Sadeem Ahmed Elsaied</a:t>
            </a:r>
          </a:p>
        </p:txBody>
      </p:sp>
      <p:sp>
        <p:nvSpPr>
          <p:cNvPr id="14" name="TextBox 13">
            <a:extLst>
              <a:ext uri="{FF2B5EF4-FFF2-40B4-BE49-F238E27FC236}">
                <a16:creationId xmlns:a16="http://schemas.microsoft.com/office/drawing/2014/main" id="{8003F137-96C6-60FC-13B6-EB8CD5402F29}"/>
              </a:ext>
            </a:extLst>
          </p:cNvPr>
          <p:cNvSpPr txBox="1"/>
          <p:nvPr/>
        </p:nvSpPr>
        <p:spPr>
          <a:xfrm>
            <a:off x="2173991" y="3768297"/>
            <a:ext cx="4637215" cy="430887"/>
          </a:xfrm>
          <a:prstGeom prst="rect">
            <a:avLst/>
          </a:prstGeom>
          <a:noFill/>
        </p:spPr>
        <p:txBody>
          <a:bodyPr wrap="square" rtlCol="0">
            <a:spAutoFit/>
          </a:bodyPr>
          <a:lstStyle/>
          <a:p>
            <a:r>
              <a:rPr lang="en-US" sz="2200" dirty="0"/>
              <a:t>Habiba Mohamed Elnaggar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500" b="0" strike="noStrike" spc="-1" dirty="0">
                <a:solidFill>
                  <a:schemeClr val="dk1"/>
                </a:solidFill>
                <a:latin typeface="DM Sans Medium"/>
                <a:ea typeface="DM Sans Medium"/>
              </a:rPr>
              <a:t>Introduction</a:t>
            </a:r>
            <a:endParaRPr lang="fr-FR" sz="5500" b="0" strike="noStrike" spc="-1" dirty="0">
              <a:solidFill>
                <a:schemeClr val="dk1"/>
              </a:solidFill>
              <a:latin typeface="Arial"/>
            </a:endParaRPr>
          </a:p>
        </p:txBody>
      </p:sp>
      <p:sp>
        <p:nvSpPr>
          <p:cNvPr id="724"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rmAutofit/>
          </a:bodyPr>
          <a:lstStyle/>
          <a:p>
            <a:pPr indent="0" algn="just">
              <a:lnSpc>
                <a:spcPct val="100000"/>
              </a:lnSpc>
              <a:buNone/>
              <a:tabLst>
                <a:tab pos="0" algn="l"/>
              </a:tabLst>
            </a:pPr>
            <a:r>
              <a:rPr lang="en" sz="1600" b="0" strike="noStrike" spc="-1" dirty="0">
                <a:solidFill>
                  <a:schemeClr val="dk1"/>
                </a:solidFill>
                <a:latin typeface="Roboto"/>
                <a:ea typeface="Roboto"/>
              </a:rPr>
              <a:t>This presentation outlines our deep learning project for detecting fire and smoke using a YOLO data set format. We will cover the project's objectives, its significance, and delve into the specific contributions made by each team member.</a:t>
            </a:r>
            <a:endParaRPr lang="en-US" sz="1600" b="0" strike="noStrike" spc="-1" dirty="0">
              <a:solidFill>
                <a:srgbClr val="000000"/>
              </a:solidFill>
              <a:latin typeface="OpenSymbol"/>
            </a:endParaRPr>
          </a:p>
        </p:txBody>
      </p:sp>
      <p:grpSp>
        <p:nvGrpSpPr>
          <p:cNvPr id="725" name="Google Shape;842;p37"/>
          <p:cNvGrpSpPr/>
          <p:nvPr/>
        </p:nvGrpSpPr>
        <p:grpSpPr>
          <a:xfrm>
            <a:off x="-947520" y="-1339200"/>
            <a:ext cx="4615560" cy="4674960"/>
            <a:chOff x="-947520" y="-1339200"/>
            <a:chExt cx="4615560" cy="4674960"/>
          </a:xfrm>
        </p:grpSpPr>
        <p:grpSp>
          <p:nvGrpSpPr>
            <p:cNvPr id="726" name="Google Shape;844;p37"/>
            <p:cNvGrpSpPr/>
            <p:nvPr/>
          </p:nvGrpSpPr>
          <p:grpSpPr>
            <a:xfrm>
              <a:off x="144360" y="450000"/>
              <a:ext cx="1096560" cy="1096560"/>
              <a:chOff x="144360" y="450000"/>
              <a:chExt cx="1096560" cy="1096560"/>
            </a:xfrm>
          </p:grpSpPr>
          <p:sp>
            <p:nvSpPr>
              <p:cNvPr id="727" name="Google Shape;845;p37"/>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28" name="Google Shape;846;p37"/>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29" name="Google Shape;847;p37"/>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0" name="Google Shape;848;p37"/>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1" name="Google Shape;849;p37"/>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2" name="Google Shape;850;p37"/>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3" name="Google Shape;851;p37"/>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4" name="Google Shape;852;p37"/>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35" name="Google Shape;853;p37"/>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03B30F-B702-5D36-8230-5E96FFA1F3E7}"/>
            </a:ext>
          </a:extLst>
        </p:cNvPr>
        <p:cNvGrpSpPr/>
        <p:nvPr/>
      </p:nvGrpSpPr>
      <p:grpSpPr>
        <a:xfrm>
          <a:off x="0" y="0"/>
          <a:ext cx="0" cy="0"/>
          <a:chOff x="0" y="0"/>
          <a:chExt cx="0" cy="0"/>
        </a:xfrm>
      </p:grpSpPr>
      <p:sp>
        <p:nvSpPr>
          <p:cNvPr id="736" name="PlaceHolder 1">
            <a:extLst>
              <a:ext uri="{FF2B5EF4-FFF2-40B4-BE49-F238E27FC236}">
                <a16:creationId xmlns:a16="http://schemas.microsoft.com/office/drawing/2014/main" id="{DC01181F-0C7D-1057-00E0-59A4FB36CF9C}"/>
              </a:ext>
            </a:extLst>
          </p:cNvPr>
          <p:cNvSpPr>
            <a:spLocks noGrp="1"/>
          </p:cNvSpPr>
          <p:nvPr>
            <p:ph type="title"/>
          </p:nvPr>
        </p:nvSpPr>
        <p:spPr>
          <a:xfrm>
            <a:off x="1295280" y="2333520"/>
            <a:ext cx="3800160" cy="1647360"/>
          </a:xfrm>
          <a:prstGeom prst="rect">
            <a:avLst/>
          </a:prstGeom>
          <a:noFill/>
          <a:ln w="0">
            <a:noFill/>
          </a:ln>
        </p:spPr>
        <p:txBody>
          <a:bodyPr lIns="91440" tIns="91440" rIns="91440" bIns="91440" anchor="t">
            <a:normAutofit fontScale="96793"/>
          </a:bodyPr>
          <a:lstStyle/>
          <a:p>
            <a:pPr indent="0">
              <a:lnSpc>
                <a:spcPct val="100000"/>
              </a:lnSpc>
              <a:buNone/>
              <a:tabLst>
                <a:tab pos="0" algn="l"/>
              </a:tabLst>
            </a:pPr>
            <a:r>
              <a:rPr lang="en" sz="5000" b="0" strike="noStrike" spc="-1">
                <a:solidFill>
                  <a:schemeClr val="dk1"/>
                </a:solidFill>
                <a:latin typeface="DM Sans Medium"/>
                <a:ea typeface="DM Sans Medium"/>
              </a:rPr>
              <a:t>Project Overview</a:t>
            </a:r>
            <a:endParaRPr lang="fr-FR" sz="5000" b="0" strike="noStrike" spc="-1">
              <a:solidFill>
                <a:schemeClr val="dk1"/>
              </a:solidFill>
              <a:latin typeface="Arial"/>
            </a:endParaRPr>
          </a:p>
        </p:txBody>
      </p:sp>
      <p:sp>
        <p:nvSpPr>
          <p:cNvPr id="737" name="PlaceHolder 2">
            <a:extLst>
              <a:ext uri="{FF2B5EF4-FFF2-40B4-BE49-F238E27FC236}">
                <a16:creationId xmlns:a16="http://schemas.microsoft.com/office/drawing/2014/main" id="{F2749481-ADAB-0A7C-8FF2-C1048A2BC2D3}"/>
              </a:ext>
            </a:extLst>
          </p:cNvPr>
          <p:cNvSpPr>
            <a:spLocks noGrp="1"/>
          </p:cNvSpPr>
          <p:nvPr>
            <p:ph type="title"/>
          </p:nvPr>
        </p:nvSpPr>
        <p:spPr>
          <a:xfrm>
            <a:off x="1371600" y="1162080"/>
            <a:ext cx="1095120" cy="1095120"/>
          </a:xfrm>
          <a:prstGeom prst="rect">
            <a:avLst/>
          </a:prstGeom>
          <a:noFill/>
          <a:ln w="19080">
            <a:solidFill>
              <a:schemeClr val="dk1"/>
            </a:solidFill>
            <a:round/>
          </a:ln>
        </p:spPr>
        <p:txBody>
          <a:bodyPr lIns="91440" tIns="91440" rIns="91440" bIns="91440" anchor="ctr">
            <a:normAutofit/>
          </a:bodyPr>
          <a:lstStyle/>
          <a:p>
            <a:pPr indent="0" algn="ctr">
              <a:lnSpc>
                <a:spcPct val="100000"/>
              </a:lnSpc>
              <a:buNone/>
              <a:tabLst>
                <a:tab pos="0" algn="l"/>
              </a:tabLst>
            </a:pPr>
            <a:r>
              <a:rPr lang="en" sz="4800" b="0" strike="noStrike" spc="-1">
                <a:solidFill>
                  <a:schemeClr val="dk1"/>
                </a:solidFill>
                <a:latin typeface="DM Sans Medium"/>
                <a:ea typeface="DM Sans Medium"/>
              </a:rPr>
              <a:t>01</a:t>
            </a:r>
            <a:endParaRPr lang="fr-FR" sz="4800" b="0" strike="noStrike" spc="-1">
              <a:solidFill>
                <a:schemeClr val="dk1"/>
              </a:solidFill>
              <a:latin typeface="Arial"/>
            </a:endParaRPr>
          </a:p>
        </p:txBody>
      </p:sp>
      <p:grpSp>
        <p:nvGrpSpPr>
          <p:cNvPr id="738" name="Google Shape;860;p38">
            <a:extLst>
              <a:ext uri="{FF2B5EF4-FFF2-40B4-BE49-F238E27FC236}">
                <a16:creationId xmlns:a16="http://schemas.microsoft.com/office/drawing/2014/main" id="{4A2FFA6C-D929-841C-DB49-A40EB4F02E56}"/>
              </a:ext>
            </a:extLst>
          </p:cNvPr>
          <p:cNvGrpSpPr/>
          <p:nvPr/>
        </p:nvGrpSpPr>
        <p:grpSpPr>
          <a:xfrm>
            <a:off x="5454000" y="1236960"/>
            <a:ext cx="2976480" cy="2669400"/>
            <a:chOff x="5454000" y="1236960"/>
            <a:chExt cx="2976480" cy="2669400"/>
          </a:xfrm>
        </p:grpSpPr>
        <p:grpSp>
          <p:nvGrpSpPr>
            <p:cNvPr id="739" name="Google Shape;862;p38">
              <a:extLst>
                <a:ext uri="{FF2B5EF4-FFF2-40B4-BE49-F238E27FC236}">
                  <a16:creationId xmlns:a16="http://schemas.microsoft.com/office/drawing/2014/main" id="{280FFC45-BA68-CBAA-547F-648B407E4A46}"/>
                </a:ext>
              </a:extLst>
            </p:cNvPr>
            <p:cNvGrpSpPr/>
            <p:nvPr/>
          </p:nvGrpSpPr>
          <p:grpSpPr>
            <a:xfrm>
              <a:off x="5636880" y="2809440"/>
              <a:ext cx="1096560" cy="1096560"/>
              <a:chOff x="5636880" y="2809440"/>
              <a:chExt cx="1096560" cy="1096560"/>
            </a:xfrm>
          </p:grpSpPr>
          <p:sp>
            <p:nvSpPr>
              <p:cNvPr id="740" name="Google Shape;863;p38">
                <a:extLst>
                  <a:ext uri="{FF2B5EF4-FFF2-40B4-BE49-F238E27FC236}">
                    <a16:creationId xmlns:a16="http://schemas.microsoft.com/office/drawing/2014/main" id="{FB392FDD-441E-0006-3BD2-1662A489BE34}"/>
                  </a:ext>
                </a:extLst>
              </p:cNvPr>
              <p:cNvSpPr/>
              <p:nvPr/>
            </p:nvSpPr>
            <p:spPr>
              <a:xfrm>
                <a:off x="5636880" y="28094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1" name="Google Shape;864;p38">
                <a:extLst>
                  <a:ext uri="{FF2B5EF4-FFF2-40B4-BE49-F238E27FC236}">
                    <a16:creationId xmlns:a16="http://schemas.microsoft.com/office/drawing/2014/main" id="{4238BC58-74C5-AE67-D44F-AD5EE661DA03}"/>
                  </a:ext>
                </a:extLst>
              </p:cNvPr>
              <p:cNvSpPr/>
              <p:nvPr/>
            </p:nvSpPr>
            <p:spPr>
              <a:xfrm>
                <a:off x="5693400" y="28659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2" name="Google Shape;865;p38">
                <a:extLst>
                  <a:ext uri="{FF2B5EF4-FFF2-40B4-BE49-F238E27FC236}">
                    <a16:creationId xmlns:a16="http://schemas.microsoft.com/office/drawing/2014/main" id="{2DDDB479-BEA3-1475-5D61-223F7BCBC2CE}"/>
                  </a:ext>
                </a:extLst>
              </p:cNvPr>
              <p:cNvSpPr/>
              <p:nvPr/>
            </p:nvSpPr>
            <p:spPr>
              <a:xfrm>
                <a:off x="5746680" y="29188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3" name="Google Shape;866;p38">
                <a:extLst>
                  <a:ext uri="{FF2B5EF4-FFF2-40B4-BE49-F238E27FC236}">
                    <a16:creationId xmlns:a16="http://schemas.microsoft.com/office/drawing/2014/main" id="{B01DFB91-9E5F-3638-CF85-78D1616072F4}"/>
                  </a:ext>
                </a:extLst>
              </p:cNvPr>
              <p:cNvSpPr/>
              <p:nvPr/>
            </p:nvSpPr>
            <p:spPr>
              <a:xfrm>
                <a:off x="5801400" y="29739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4" name="Google Shape;867;p38">
                <a:extLst>
                  <a:ext uri="{FF2B5EF4-FFF2-40B4-BE49-F238E27FC236}">
                    <a16:creationId xmlns:a16="http://schemas.microsoft.com/office/drawing/2014/main" id="{5D94F32B-A77C-5389-EF58-C346848B2030}"/>
                  </a:ext>
                </a:extLst>
              </p:cNvPr>
              <p:cNvSpPr/>
              <p:nvPr/>
            </p:nvSpPr>
            <p:spPr>
              <a:xfrm>
                <a:off x="5856480" y="30286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5" name="Google Shape;868;p38">
                <a:extLst>
                  <a:ext uri="{FF2B5EF4-FFF2-40B4-BE49-F238E27FC236}">
                    <a16:creationId xmlns:a16="http://schemas.microsoft.com/office/drawing/2014/main" id="{961AD9CF-B970-5037-6495-27F6C94998F2}"/>
                  </a:ext>
                </a:extLst>
              </p:cNvPr>
              <p:cNvSpPr/>
              <p:nvPr/>
            </p:nvSpPr>
            <p:spPr>
              <a:xfrm>
                <a:off x="5911200" y="30837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6" name="Google Shape;869;p38">
                <a:extLst>
                  <a:ext uri="{FF2B5EF4-FFF2-40B4-BE49-F238E27FC236}">
                    <a16:creationId xmlns:a16="http://schemas.microsoft.com/office/drawing/2014/main" id="{424B66D6-7A6A-A1BB-EB40-27DB6BE5D3FB}"/>
                  </a:ext>
                </a:extLst>
              </p:cNvPr>
              <p:cNvSpPr/>
              <p:nvPr/>
            </p:nvSpPr>
            <p:spPr>
              <a:xfrm>
                <a:off x="5972040" y="31446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47" name="Google Shape;870;p38">
                <a:extLst>
                  <a:ext uri="{FF2B5EF4-FFF2-40B4-BE49-F238E27FC236}">
                    <a16:creationId xmlns:a16="http://schemas.microsoft.com/office/drawing/2014/main" id="{AD562159-BB68-9A01-E323-D3A10B59E298}"/>
                  </a:ext>
                </a:extLst>
              </p:cNvPr>
              <p:cNvSpPr/>
              <p:nvPr/>
            </p:nvSpPr>
            <p:spPr>
              <a:xfrm>
                <a:off x="6033240" y="32058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48" name="Google Shape;871;p38">
              <a:extLst>
                <a:ext uri="{FF2B5EF4-FFF2-40B4-BE49-F238E27FC236}">
                  <a16:creationId xmlns:a16="http://schemas.microsoft.com/office/drawing/2014/main" id="{AC17184E-C96F-C9C1-AB8D-077AE3E74FFC}"/>
                </a:ext>
              </a:extLst>
            </p:cNvPr>
            <p:cNvSpPr/>
            <p:nvPr/>
          </p:nvSpPr>
          <p:spPr>
            <a:xfrm flipH="1">
              <a:off x="7728120" y="15314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extLst>
      <p:ext uri="{BB962C8B-B14F-4D97-AF65-F5344CB8AC3E}">
        <p14:creationId xmlns:p14="http://schemas.microsoft.com/office/powerpoint/2010/main" val="3493154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 name="Google Shape;1367;p65"/>
          <p:cNvSpPr/>
          <p:nvPr/>
        </p:nvSpPr>
        <p:spPr>
          <a:xfrm>
            <a:off x="1324080" y="714240"/>
            <a:ext cx="2695320" cy="3714480"/>
          </a:xfrm>
          <a:prstGeom prst="rect">
            <a:avLst/>
          </a:prstGeom>
          <a:solidFill>
            <a:srgbClr val="000000"/>
          </a:solidFill>
          <a:ln w="0">
            <a:noFill/>
          </a:ln>
        </p:spPr>
        <p:style>
          <a:lnRef idx="0">
            <a:scrgbClr r="0" g="0" b="0"/>
          </a:lnRef>
          <a:fillRef idx="0">
            <a:scrgbClr r="0" g="0" b="0"/>
          </a:fillRef>
          <a:effectRef idx="0">
            <a:scrgbClr r="0" g="0" b="0"/>
          </a:effectRef>
          <a:fontRef idx="minor"/>
        </p:style>
        <p:txBody>
          <a:bodyPr lIns="870823080" tIns="1857240" rIns="870823080" bIns="1857240" anchor="t">
            <a:spAutoFit/>
          </a:bodyPr>
          <a:lstStyle/>
          <a:p>
            <a:pPr algn="ctr" defTabSz="914400">
              <a:lnSpc>
                <a:spcPct val="100000"/>
              </a:lnSpc>
              <a:tabLst>
                <a:tab pos="0" algn="l"/>
              </a:tabLst>
            </a:pPr>
            <a:endParaRPr lang="fr-FR" sz="1800" b="0" strike="noStrike" spc="-1">
              <a:solidFill>
                <a:schemeClr val="dk1"/>
              </a:solidFill>
              <a:latin typeface="Arial"/>
            </a:endParaRPr>
          </a:p>
        </p:txBody>
      </p:sp>
      <p:pic>
        <p:nvPicPr>
          <p:cNvPr id="750" name="Google Shape;1368;p65"/>
          <p:cNvPicPr/>
          <p:nvPr/>
        </p:nvPicPr>
        <p:blipFill>
          <a:blip r:embed="rId2"/>
          <a:srcRect l="54258" r="3529"/>
          <a:stretch/>
        </p:blipFill>
        <p:spPr>
          <a:xfrm>
            <a:off x="1414440" y="831960"/>
            <a:ext cx="2512080" cy="3347640"/>
          </a:xfrm>
          <a:prstGeom prst="rect">
            <a:avLst/>
          </a:prstGeom>
          <a:ln w="19050">
            <a:solidFill>
              <a:srgbClr val="0D0D0D"/>
            </a:solidFill>
            <a:round/>
          </a:ln>
        </p:spPr>
      </p:pic>
      <p:sp>
        <p:nvSpPr>
          <p:cNvPr id="751" name="PlaceHolder 1"/>
          <p:cNvSpPr>
            <a:spLocks noGrp="1"/>
          </p:cNvSpPr>
          <p:nvPr>
            <p:ph type="title"/>
          </p:nvPr>
        </p:nvSpPr>
        <p:spPr>
          <a:xfrm>
            <a:off x="4290646" y="581378"/>
            <a:ext cx="4132624" cy="657000"/>
          </a:xfrm>
          <a:prstGeom prst="rect">
            <a:avLst/>
          </a:prstGeom>
          <a:noFill/>
          <a:ln w="0">
            <a:noFill/>
          </a:ln>
        </p:spPr>
        <p:txBody>
          <a:bodyPr lIns="91440" tIns="91440" rIns="91440" bIns="91440" anchor="b">
            <a:normAutofit fontScale="90000"/>
          </a:bodyPr>
          <a:lstStyle/>
          <a:p>
            <a:pPr indent="0" algn="ctr">
              <a:lnSpc>
                <a:spcPct val="100000"/>
              </a:lnSpc>
              <a:buNone/>
              <a:tabLst>
                <a:tab pos="0" algn="l"/>
              </a:tabLst>
            </a:pPr>
            <a:r>
              <a:rPr lang="en" sz="3000" b="0" strike="noStrike" spc="-1" dirty="0">
                <a:solidFill>
                  <a:schemeClr val="dk1"/>
                </a:solidFill>
                <a:latin typeface="DM Sans Medium"/>
                <a:ea typeface="DM Sans Medium"/>
              </a:rPr>
              <a:t>Objective of the Project</a:t>
            </a:r>
            <a:endParaRPr lang="fr-FR" sz="3000" b="0" strike="noStrike" spc="-1" dirty="0">
              <a:solidFill>
                <a:schemeClr val="dk1"/>
              </a:solidFill>
              <a:latin typeface="Arial"/>
            </a:endParaRPr>
          </a:p>
        </p:txBody>
      </p:sp>
      <p:sp>
        <p:nvSpPr>
          <p:cNvPr id="752" name="PlaceHolder 2"/>
          <p:cNvSpPr>
            <a:spLocks noGrp="1"/>
          </p:cNvSpPr>
          <p:nvPr>
            <p:ph type="subTitle"/>
          </p:nvPr>
        </p:nvSpPr>
        <p:spPr>
          <a:xfrm>
            <a:off x="4290646" y="1311659"/>
            <a:ext cx="4314452" cy="3643296"/>
          </a:xfrm>
          <a:prstGeom prst="rect">
            <a:avLst/>
          </a:prstGeom>
          <a:noFill/>
          <a:ln w="0">
            <a:noFill/>
          </a:ln>
        </p:spPr>
        <p:txBody>
          <a:bodyPr lIns="91440" tIns="91440" rIns="91440" bIns="91440" anchor="t">
            <a:normAutofit fontScale="25000" lnSpcReduction="20000"/>
          </a:bodyPr>
          <a:lstStyle/>
          <a:p>
            <a:pPr marL="342900" marR="0" lvl="0" indent="-342900">
              <a:lnSpc>
                <a:spcPct val="115000"/>
              </a:lnSpc>
              <a:spcAft>
                <a:spcPts val="800"/>
              </a:spcAft>
              <a:buSzPts val="1000"/>
              <a:buFont typeface="Symbol" panose="05050102010706020507" pitchFamily="18" charset="2"/>
              <a:buChar char=""/>
              <a:tabLst>
                <a:tab pos="457200" algn="l"/>
              </a:tabLst>
            </a:pPr>
            <a:r>
              <a:rPr lang="en-US" sz="6400" kern="100" dirty="0">
                <a:effectLst/>
                <a:latin typeface="Calibri" panose="020F0502020204030204" pitchFamily="34" charset="0"/>
                <a:ea typeface="Calibri" panose="020F0502020204030204" pitchFamily="34" charset="0"/>
                <a:cs typeface="Arial" panose="020B0604020202020204" pitchFamily="34" charset="0"/>
              </a:rPr>
              <a:t>Develop an </a:t>
            </a:r>
            <a:r>
              <a:rPr lang="en-US" sz="6400" b="1" kern="100" dirty="0">
                <a:effectLst/>
                <a:latin typeface="Calibri" panose="020F0502020204030204" pitchFamily="34" charset="0"/>
                <a:ea typeface="Calibri" panose="020F0502020204030204" pitchFamily="34" charset="0"/>
                <a:cs typeface="Arial" panose="020B0604020202020204" pitchFamily="34" charset="0"/>
              </a:rPr>
              <a:t>accurate image classification model</a:t>
            </a:r>
            <a:r>
              <a:rPr lang="en-US" sz="6400" kern="100" dirty="0">
                <a:effectLst/>
                <a:latin typeface="Calibri" panose="020F0502020204030204" pitchFamily="34" charset="0"/>
                <a:ea typeface="Calibri" panose="020F0502020204030204" pitchFamily="34" charset="0"/>
                <a:cs typeface="Arial" panose="020B0604020202020204" pitchFamily="34" charset="0"/>
              </a:rPr>
              <a:t> to detect smoking and fire hazards.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6400" kern="100" dirty="0">
                <a:effectLst/>
                <a:latin typeface="Calibri" panose="020F0502020204030204" pitchFamily="34" charset="0"/>
                <a:ea typeface="Calibri" panose="020F0502020204030204" pitchFamily="34" charset="0"/>
                <a:cs typeface="Arial" panose="020B0604020202020204" pitchFamily="34" charset="0"/>
              </a:rPr>
              <a:t>Build an </a:t>
            </a:r>
            <a:r>
              <a:rPr lang="en-US" sz="6400" b="1" kern="100" dirty="0">
                <a:effectLst/>
                <a:latin typeface="Calibri" panose="020F0502020204030204" pitchFamily="34" charset="0"/>
                <a:ea typeface="Calibri" panose="020F0502020204030204" pitchFamily="34" charset="0"/>
                <a:cs typeface="Arial" panose="020B0604020202020204" pitchFamily="34" charset="0"/>
              </a:rPr>
              <a:t>efficient object detection model</a:t>
            </a:r>
            <a:r>
              <a:rPr lang="en-US" sz="6400" kern="100" dirty="0">
                <a:effectLst/>
                <a:latin typeface="Calibri" panose="020F0502020204030204" pitchFamily="34" charset="0"/>
                <a:ea typeface="Calibri" panose="020F0502020204030204" pitchFamily="34" charset="0"/>
                <a:cs typeface="Arial" panose="020B0604020202020204" pitchFamily="34" charset="0"/>
              </a:rPr>
              <a:t> to identify cigarettes, smoke, and flames in images.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6400" kern="100" dirty="0">
                <a:effectLst/>
                <a:latin typeface="Calibri" panose="020F0502020204030204" pitchFamily="34" charset="0"/>
                <a:ea typeface="Calibri" panose="020F0502020204030204" pitchFamily="34" charset="0"/>
                <a:cs typeface="Arial" panose="020B0604020202020204" pitchFamily="34" charset="0"/>
              </a:rPr>
              <a:t>Deploy the models on the </a:t>
            </a:r>
            <a:r>
              <a:rPr lang="en-US" sz="6400" b="1" kern="100" dirty="0">
                <a:effectLst/>
                <a:latin typeface="Calibri" panose="020F0502020204030204" pitchFamily="34" charset="0"/>
                <a:ea typeface="Calibri" panose="020F0502020204030204" pitchFamily="34" charset="0"/>
                <a:cs typeface="Arial" panose="020B0604020202020204" pitchFamily="34" charset="0"/>
              </a:rPr>
              <a:t>cloud</a:t>
            </a:r>
            <a:r>
              <a:rPr lang="en-US" sz="6400" kern="100" dirty="0">
                <a:effectLst/>
                <a:latin typeface="Calibri" panose="020F0502020204030204" pitchFamily="34" charset="0"/>
                <a:ea typeface="Calibri" panose="020F0502020204030204" pitchFamily="34" charset="0"/>
                <a:cs typeface="Arial" panose="020B0604020202020204" pitchFamily="34" charset="0"/>
              </a:rPr>
              <a:t> for real-time predictions.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6400" kern="100" dirty="0">
                <a:effectLst/>
                <a:latin typeface="Calibri" panose="020F0502020204030204" pitchFamily="34" charset="0"/>
                <a:ea typeface="Calibri" panose="020F0502020204030204" pitchFamily="34" charset="0"/>
                <a:cs typeface="Arial" panose="020B0604020202020204" pitchFamily="34" charset="0"/>
              </a:rPr>
              <a:t>Develop a </a:t>
            </a:r>
            <a:r>
              <a:rPr lang="en-US" sz="6400" b="1" kern="100" dirty="0">
                <a:effectLst/>
                <a:latin typeface="Calibri" panose="020F0502020204030204" pitchFamily="34" charset="0"/>
                <a:ea typeface="Calibri" panose="020F0502020204030204" pitchFamily="34" charset="0"/>
                <a:cs typeface="Arial" panose="020B0604020202020204" pitchFamily="34" charset="0"/>
              </a:rPr>
              <a:t>web-based interface</a:t>
            </a:r>
            <a:r>
              <a:rPr lang="en-US" sz="6400" kern="100" dirty="0">
                <a:effectLst/>
                <a:latin typeface="Calibri" panose="020F0502020204030204" pitchFamily="34" charset="0"/>
                <a:ea typeface="Calibri" panose="020F0502020204030204" pitchFamily="34" charset="0"/>
                <a:cs typeface="Arial" panose="020B0604020202020204" pitchFamily="34" charset="0"/>
              </a:rPr>
              <a:t> for easy user interaction and alert notifications.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6400" kern="100" dirty="0">
                <a:effectLst/>
                <a:latin typeface="Calibri" panose="020F0502020204030204" pitchFamily="34" charset="0"/>
                <a:ea typeface="Calibri" panose="020F0502020204030204" pitchFamily="34" charset="0"/>
                <a:cs typeface="Arial" panose="020B0604020202020204" pitchFamily="34" charset="0"/>
              </a:rPr>
              <a:t>Implement </a:t>
            </a:r>
            <a:r>
              <a:rPr lang="en-US" sz="6400" b="1" kern="100" dirty="0">
                <a:effectLst/>
                <a:latin typeface="Calibri" panose="020F0502020204030204" pitchFamily="34" charset="0"/>
                <a:ea typeface="Calibri" panose="020F0502020204030204" pitchFamily="34" charset="0"/>
                <a:cs typeface="Arial" panose="020B0604020202020204" pitchFamily="34" charset="0"/>
              </a:rPr>
              <a:t>MLOps practices</a:t>
            </a:r>
            <a:r>
              <a:rPr lang="en-US" sz="6400" kern="100" dirty="0">
                <a:effectLst/>
                <a:latin typeface="Calibri" panose="020F0502020204030204" pitchFamily="34" charset="0"/>
                <a:ea typeface="Calibri" panose="020F0502020204030204" pitchFamily="34" charset="0"/>
                <a:cs typeface="Arial" panose="020B0604020202020204" pitchFamily="34" charset="0"/>
              </a:rPr>
              <a:t> for continuous monitoring, logging, and improvement</a:t>
            </a:r>
            <a:r>
              <a:rPr lang="en-US" sz="1800" kern="100" dirty="0">
                <a:effectLst/>
                <a:latin typeface="Calibri" panose="020F0502020204030204" pitchFamily="34" charset="0"/>
                <a:ea typeface="Calibri" panose="020F0502020204030204" pitchFamily="34" charset="0"/>
                <a:cs typeface="Arial" panose="020B0604020202020204" pitchFamily="34" charset="0"/>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3" name="PlaceHolder 1"/>
          <p:cNvSpPr>
            <a:spLocks noGrp="1"/>
          </p:cNvSpPr>
          <p:nvPr>
            <p:ph type="title"/>
          </p:nvPr>
        </p:nvSpPr>
        <p:spPr>
          <a:xfrm>
            <a:off x="1676520" y="1238400"/>
            <a:ext cx="6947090" cy="119988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5500" b="0" strike="noStrike" spc="-1" dirty="0">
                <a:solidFill>
                  <a:schemeClr val="dk1"/>
                </a:solidFill>
                <a:latin typeface="DM Sans Medium"/>
                <a:ea typeface="DM Sans Medium"/>
              </a:rPr>
              <a:t>Significance of fire and smoke detection</a:t>
            </a:r>
            <a:endParaRPr lang="fr-FR" sz="5500" b="0" strike="noStrike" spc="-1" dirty="0">
              <a:solidFill>
                <a:schemeClr val="dk1"/>
              </a:solidFill>
              <a:latin typeface="Arial"/>
            </a:endParaRPr>
          </a:p>
        </p:txBody>
      </p:sp>
      <p:sp>
        <p:nvSpPr>
          <p:cNvPr id="754"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Autofit/>
          </a:bodyPr>
          <a:lstStyle/>
          <a:p>
            <a:pPr indent="0" algn="just">
              <a:lnSpc>
                <a:spcPct val="100000"/>
              </a:lnSpc>
              <a:buNone/>
              <a:tabLst>
                <a:tab pos="0" algn="l"/>
              </a:tabLst>
            </a:pPr>
            <a:r>
              <a:rPr lang="en-US" sz="1600" dirty="0"/>
              <a:t>Detecting fire and smoke is very important for keeping people safe and responding quickly in emergencies. Finding problems early helps stop them from getting worse. As cities grow and industries expand, we need better detection systems more than ever to protect both people and property.</a:t>
            </a:r>
            <a:endParaRPr lang="en-US" sz="1600" b="0" strike="noStrike" spc="-1" dirty="0">
              <a:solidFill>
                <a:srgbClr val="000000"/>
              </a:solidFill>
              <a:latin typeface="OpenSymbol"/>
            </a:endParaRPr>
          </a:p>
        </p:txBody>
      </p:sp>
      <p:grpSp>
        <p:nvGrpSpPr>
          <p:cNvPr id="755" name="Google Shape;842;p37"/>
          <p:cNvGrpSpPr/>
          <p:nvPr/>
        </p:nvGrpSpPr>
        <p:grpSpPr>
          <a:xfrm>
            <a:off x="-947520" y="-1339200"/>
            <a:ext cx="4615560" cy="4674960"/>
            <a:chOff x="-947520" y="-1339200"/>
            <a:chExt cx="4615560" cy="4674960"/>
          </a:xfrm>
        </p:grpSpPr>
        <p:grpSp>
          <p:nvGrpSpPr>
            <p:cNvPr id="756" name="Google Shape;844;p37"/>
            <p:cNvGrpSpPr/>
            <p:nvPr/>
          </p:nvGrpSpPr>
          <p:grpSpPr>
            <a:xfrm>
              <a:off x="144360" y="450000"/>
              <a:ext cx="1096560" cy="1096560"/>
              <a:chOff x="144360" y="450000"/>
              <a:chExt cx="1096560" cy="1096560"/>
            </a:xfrm>
          </p:grpSpPr>
          <p:sp>
            <p:nvSpPr>
              <p:cNvPr id="757" name="Google Shape;845;p37"/>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58" name="Google Shape;846;p37"/>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59" name="Google Shape;847;p37"/>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0" name="Google Shape;848;p37"/>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1" name="Google Shape;849;p37"/>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2" name="Google Shape;850;p37"/>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3" name="Google Shape;851;p37"/>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64" name="Google Shape;852;p37"/>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65" name="Google Shape;853;p37"/>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PlaceHolder 1"/>
          <p:cNvSpPr>
            <a:spLocks noGrp="1"/>
          </p:cNvSpPr>
          <p:nvPr>
            <p:ph type="title"/>
          </p:nvPr>
        </p:nvSpPr>
        <p:spPr>
          <a:xfrm>
            <a:off x="1676520" y="1238400"/>
            <a:ext cx="5810040" cy="119988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5500" b="0" strike="noStrike" spc="-1" dirty="0">
                <a:solidFill>
                  <a:schemeClr val="dk1"/>
                </a:solidFill>
                <a:latin typeface="DM Sans Medium"/>
                <a:ea typeface="DM Sans Medium"/>
              </a:rPr>
              <a:t>Overview of YOLO Data </a:t>
            </a:r>
            <a:r>
              <a:rPr lang="en" sz="5500" spc="-1" dirty="0">
                <a:solidFill>
                  <a:schemeClr val="dk1"/>
                </a:solidFill>
                <a:latin typeface="DM Sans Medium"/>
                <a:ea typeface="DM Sans Medium"/>
              </a:rPr>
              <a:t>S</a:t>
            </a:r>
            <a:r>
              <a:rPr lang="en" sz="5500" b="0" strike="noStrike" spc="-1" dirty="0">
                <a:solidFill>
                  <a:schemeClr val="dk1"/>
                </a:solidFill>
                <a:latin typeface="DM Sans Medium"/>
                <a:ea typeface="DM Sans Medium"/>
              </a:rPr>
              <a:t>et </a:t>
            </a:r>
            <a:r>
              <a:rPr lang="en" sz="5500" spc="-1" dirty="0">
                <a:solidFill>
                  <a:schemeClr val="dk1"/>
                </a:solidFill>
                <a:latin typeface="DM Sans Medium"/>
                <a:ea typeface="DM Sans Medium"/>
              </a:rPr>
              <a:t>F</a:t>
            </a:r>
            <a:r>
              <a:rPr lang="en" sz="5500" b="0" strike="noStrike" spc="-1" dirty="0">
                <a:solidFill>
                  <a:schemeClr val="dk1"/>
                </a:solidFill>
                <a:latin typeface="DM Sans Medium"/>
                <a:ea typeface="DM Sans Medium"/>
              </a:rPr>
              <a:t>ormat</a:t>
            </a:r>
            <a:endParaRPr lang="fr-FR" sz="5500" b="0" strike="noStrike" spc="-1" dirty="0">
              <a:solidFill>
                <a:schemeClr val="dk1"/>
              </a:solidFill>
              <a:latin typeface="Arial"/>
            </a:endParaRPr>
          </a:p>
        </p:txBody>
      </p:sp>
      <p:sp>
        <p:nvSpPr>
          <p:cNvPr id="767" name="PlaceHolder 2"/>
          <p:cNvSpPr>
            <a:spLocks noGrp="1"/>
          </p:cNvSpPr>
          <p:nvPr>
            <p:ph type="subTitle"/>
          </p:nvPr>
        </p:nvSpPr>
        <p:spPr>
          <a:xfrm>
            <a:off x="1676520" y="2371680"/>
            <a:ext cx="5810040" cy="1523520"/>
          </a:xfrm>
          <a:prstGeom prst="rect">
            <a:avLst/>
          </a:prstGeom>
          <a:noFill/>
          <a:ln w="0">
            <a:noFill/>
          </a:ln>
        </p:spPr>
        <p:txBody>
          <a:bodyPr lIns="91440" tIns="91440" rIns="91440" bIns="91440" anchor="t">
            <a:noAutofit/>
          </a:bodyPr>
          <a:lstStyle/>
          <a:p>
            <a:pPr indent="0" algn="just">
              <a:lnSpc>
                <a:spcPct val="100000"/>
              </a:lnSpc>
              <a:buNone/>
              <a:tabLst>
                <a:tab pos="0" algn="l"/>
              </a:tabLst>
            </a:pPr>
            <a:r>
              <a:rPr lang="en-US" sz="1600" dirty="0"/>
              <a:t>The YOLO (You Only Look Once) dataset format is important for our fire and smoke detection model because it helps detect objects in real time. YOLO works by splitting an image into a grid and then predicting where objects are and what they might be. This makes it fast and accurate when analyzing images. Because it’s good at handling many types of visual tasks, it’s a great fit for our project.</a:t>
            </a:r>
            <a:endParaRPr lang="en-US" sz="1600" b="0" strike="noStrike" spc="-1" dirty="0">
              <a:solidFill>
                <a:srgbClr val="000000"/>
              </a:solidFill>
              <a:latin typeface="OpenSymbol"/>
            </a:endParaRPr>
          </a:p>
        </p:txBody>
      </p:sp>
      <p:grpSp>
        <p:nvGrpSpPr>
          <p:cNvPr id="768" name="Google Shape;842;p37"/>
          <p:cNvGrpSpPr/>
          <p:nvPr/>
        </p:nvGrpSpPr>
        <p:grpSpPr>
          <a:xfrm>
            <a:off x="-947520" y="-1339200"/>
            <a:ext cx="4615560" cy="4674960"/>
            <a:chOff x="-947520" y="-1339200"/>
            <a:chExt cx="4615560" cy="4674960"/>
          </a:xfrm>
        </p:grpSpPr>
        <p:grpSp>
          <p:nvGrpSpPr>
            <p:cNvPr id="769" name="Google Shape;844;p37"/>
            <p:cNvGrpSpPr/>
            <p:nvPr/>
          </p:nvGrpSpPr>
          <p:grpSpPr>
            <a:xfrm>
              <a:off x="144360" y="450000"/>
              <a:ext cx="1096560" cy="1096560"/>
              <a:chOff x="144360" y="450000"/>
              <a:chExt cx="1096560" cy="1096560"/>
            </a:xfrm>
          </p:grpSpPr>
          <p:sp>
            <p:nvSpPr>
              <p:cNvPr id="770" name="Google Shape;845;p37"/>
              <p:cNvSpPr/>
              <p:nvPr/>
            </p:nvSpPr>
            <p:spPr>
              <a:xfrm>
                <a:off x="144360" y="45000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1" name="Google Shape;846;p37"/>
              <p:cNvSpPr/>
              <p:nvPr/>
            </p:nvSpPr>
            <p:spPr>
              <a:xfrm>
                <a:off x="200880" y="50652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2" name="Google Shape;847;p37"/>
              <p:cNvSpPr/>
              <p:nvPr/>
            </p:nvSpPr>
            <p:spPr>
              <a:xfrm>
                <a:off x="253800" y="55944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3" name="Google Shape;848;p37"/>
              <p:cNvSpPr/>
              <p:nvPr/>
            </p:nvSpPr>
            <p:spPr>
              <a:xfrm>
                <a:off x="308880" y="61452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4" name="Google Shape;849;p37"/>
              <p:cNvSpPr/>
              <p:nvPr/>
            </p:nvSpPr>
            <p:spPr>
              <a:xfrm>
                <a:off x="363600" y="66924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5" name="Google Shape;850;p37"/>
              <p:cNvSpPr/>
              <p:nvPr/>
            </p:nvSpPr>
            <p:spPr>
              <a:xfrm>
                <a:off x="418680" y="7239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6" name="Google Shape;851;p37"/>
              <p:cNvSpPr/>
              <p:nvPr/>
            </p:nvSpPr>
            <p:spPr>
              <a:xfrm>
                <a:off x="479520" y="78516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7" name="Google Shape;852;p37"/>
              <p:cNvSpPr/>
              <p:nvPr/>
            </p:nvSpPr>
            <p:spPr>
              <a:xfrm>
                <a:off x="540360" y="8460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78" name="Google Shape;853;p37"/>
            <p:cNvSpPr/>
            <p:nvPr/>
          </p:nvSpPr>
          <p:spPr>
            <a:xfrm flipH="1">
              <a:off x="143640" y="189216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9" name="PlaceHolder 1"/>
          <p:cNvSpPr>
            <a:spLocks noGrp="1"/>
          </p:cNvSpPr>
          <p:nvPr>
            <p:ph type="title"/>
          </p:nvPr>
        </p:nvSpPr>
        <p:spPr>
          <a:xfrm>
            <a:off x="1295279" y="2333520"/>
            <a:ext cx="3960661" cy="16473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5000" spc="-1" dirty="0">
                <a:solidFill>
                  <a:schemeClr val="dk1"/>
                </a:solidFill>
                <a:latin typeface="DM Sans Medium"/>
              </a:rPr>
              <a:t>Milestones</a:t>
            </a:r>
            <a:endParaRPr lang="fr-FR" sz="5000" b="0" strike="noStrike" spc="-1" dirty="0">
              <a:solidFill>
                <a:schemeClr val="dk1"/>
              </a:solidFill>
              <a:latin typeface="Arial"/>
            </a:endParaRPr>
          </a:p>
        </p:txBody>
      </p:sp>
      <p:sp>
        <p:nvSpPr>
          <p:cNvPr id="780"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tIns="91440" rIns="91440" bIns="91440" anchor="ctr">
            <a:normAutofit/>
          </a:bodyPr>
          <a:lstStyle/>
          <a:p>
            <a:pPr indent="0" algn="ctr">
              <a:lnSpc>
                <a:spcPct val="100000"/>
              </a:lnSpc>
              <a:buNone/>
              <a:tabLst>
                <a:tab pos="0" algn="l"/>
              </a:tabLst>
            </a:pPr>
            <a:r>
              <a:rPr lang="en" sz="4800" b="0" strike="noStrike" spc="-1">
                <a:solidFill>
                  <a:schemeClr val="dk1"/>
                </a:solidFill>
                <a:latin typeface="DM Sans Medium"/>
                <a:ea typeface="DM Sans Medium"/>
              </a:rPr>
              <a:t>02</a:t>
            </a:r>
            <a:endParaRPr lang="fr-FR" sz="4800" b="0" strike="noStrike" spc="-1">
              <a:solidFill>
                <a:schemeClr val="dk1"/>
              </a:solidFill>
              <a:latin typeface="Arial"/>
            </a:endParaRPr>
          </a:p>
        </p:txBody>
      </p:sp>
      <p:grpSp>
        <p:nvGrpSpPr>
          <p:cNvPr id="781" name="Google Shape;860;p38"/>
          <p:cNvGrpSpPr/>
          <p:nvPr/>
        </p:nvGrpSpPr>
        <p:grpSpPr>
          <a:xfrm>
            <a:off x="5454000" y="1236960"/>
            <a:ext cx="2976480" cy="2669400"/>
            <a:chOff x="5454000" y="1236960"/>
            <a:chExt cx="2976480" cy="2669400"/>
          </a:xfrm>
        </p:grpSpPr>
        <p:grpSp>
          <p:nvGrpSpPr>
            <p:cNvPr id="782" name="Google Shape;862;p38"/>
            <p:cNvGrpSpPr/>
            <p:nvPr/>
          </p:nvGrpSpPr>
          <p:grpSpPr>
            <a:xfrm>
              <a:off x="5636880" y="2809440"/>
              <a:ext cx="1096560" cy="1096560"/>
              <a:chOff x="5636880" y="2809440"/>
              <a:chExt cx="1096560" cy="1096560"/>
            </a:xfrm>
          </p:grpSpPr>
          <p:sp>
            <p:nvSpPr>
              <p:cNvPr id="783" name="Google Shape;863;p38"/>
              <p:cNvSpPr/>
              <p:nvPr/>
            </p:nvSpPr>
            <p:spPr>
              <a:xfrm>
                <a:off x="5636880" y="2809440"/>
                <a:ext cx="1096560" cy="1096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4" name="Google Shape;864;p38"/>
              <p:cNvSpPr/>
              <p:nvPr/>
            </p:nvSpPr>
            <p:spPr>
              <a:xfrm>
                <a:off x="5693400" y="2865960"/>
                <a:ext cx="983520" cy="983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5" name="Google Shape;865;p38"/>
              <p:cNvSpPr/>
              <p:nvPr/>
            </p:nvSpPr>
            <p:spPr>
              <a:xfrm>
                <a:off x="5746680" y="2918880"/>
                <a:ext cx="877680" cy="8776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6" name="Google Shape;866;p38"/>
              <p:cNvSpPr/>
              <p:nvPr/>
            </p:nvSpPr>
            <p:spPr>
              <a:xfrm>
                <a:off x="5801400" y="2973960"/>
                <a:ext cx="767520" cy="76752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7" name="Google Shape;867;p38"/>
              <p:cNvSpPr/>
              <p:nvPr/>
            </p:nvSpPr>
            <p:spPr>
              <a:xfrm>
                <a:off x="5856480" y="3028680"/>
                <a:ext cx="658080" cy="6580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8" name="Google Shape;868;p38"/>
              <p:cNvSpPr/>
              <p:nvPr/>
            </p:nvSpPr>
            <p:spPr>
              <a:xfrm>
                <a:off x="5911200" y="3083760"/>
                <a:ext cx="548280" cy="54828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89" name="Google Shape;869;p38"/>
              <p:cNvSpPr/>
              <p:nvPr/>
            </p:nvSpPr>
            <p:spPr>
              <a:xfrm>
                <a:off x="5972040" y="3144600"/>
                <a:ext cx="426240" cy="42624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90" name="Google Shape;870;p38"/>
              <p:cNvSpPr/>
              <p:nvPr/>
            </p:nvSpPr>
            <p:spPr>
              <a:xfrm>
                <a:off x="6033240" y="3205800"/>
                <a:ext cx="304560" cy="304560"/>
              </a:xfrm>
              <a:prstGeom prst="ellipse">
                <a:avLst/>
              </a:prstGeom>
              <a:noFill/>
              <a:ln w="9525">
                <a:solidFill>
                  <a:srgbClr val="0D0D0D"/>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grpSp>
        <p:sp>
          <p:nvSpPr>
            <p:cNvPr id="791" name="Google Shape;871;p38"/>
            <p:cNvSpPr/>
            <p:nvPr/>
          </p:nvSpPr>
          <p:spPr>
            <a:xfrm flipH="1">
              <a:off x="7728120" y="1531440"/>
              <a:ext cx="273960" cy="273960"/>
            </a:xfrm>
            <a:prstGeom prst="mathPlus">
              <a:avLst>
                <a:gd name="adj1" fmla="val 6854"/>
              </a:avLst>
            </a:prstGeom>
            <a:solidFill>
              <a:schemeClr val="dk1"/>
            </a:solidFill>
            <a:ln w="0">
              <a:noFill/>
            </a:ln>
          </p:spPr>
          <p:style>
            <a:lnRef idx="0">
              <a:scrgbClr r="0" g="0" b="0"/>
            </a:lnRef>
            <a:fillRef idx="0">
              <a:scrgbClr r="0" g="0" b="0"/>
            </a:fillRef>
            <a:effectRef idx="0">
              <a:scrgbClr r="0" g="0" b="0"/>
            </a:effectRef>
            <a:fontRef idx="minor"/>
          </p:style>
          <p:txBody>
            <a:bodyPr tIns="9360" bIns="936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 name="PlaceHolder 1"/>
          <p:cNvSpPr>
            <a:spLocks noGrp="1"/>
          </p:cNvSpPr>
          <p:nvPr>
            <p:ph type="title"/>
          </p:nvPr>
        </p:nvSpPr>
        <p:spPr>
          <a:xfrm>
            <a:off x="1242832" y="1544068"/>
            <a:ext cx="6316365" cy="628200"/>
          </a:xfrm>
          <a:prstGeom prst="rect">
            <a:avLst/>
          </a:prstGeom>
          <a:noFill/>
          <a:ln w="0">
            <a:noFill/>
          </a:ln>
        </p:spPr>
        <p:txBody>
          <a:bodyPr lIns="91440" tIns="91440" rIns="91440" bIns="91440" anchor="b">
            <a:noAutofit/>
          </a:bodyPr>
          <a:lstStyle/>
          <a:p>
            <a:pPr indent="0">
              <a:lnSpc>
                <a:spcPct val="100000"/>
              </a:lnSpc>
              <a:buNone/>
              <a:tabLst>
                <a:tab pos="0" algn="l"/>
              </a:tabLst>
            </a:pPr>
            <a:r>
              <a:rPr lang="en" sz="3000" b="0" strike="noStrike" spc="-1" dirty="0">
                <a:solidFill>
                  <a:schemeClr val="dk1"/>
                </a:solidFill>
                <a:latin typeface="DM Sans Medium"/>
                <a:ea typeface="DM Sans Medium"/>
              </a:rPr>
              <a:t>Milestone 1: </a:t>
            </a:r>
            <a:br>
              <a:rPr lang="en" sz="3000" b="0" strike="noStrike" spc="-1" dirty="0">
                <a:solidFill>
                  <a:schemeClr val="dk1"/>
                </a:solidFill>
                <a:latin typeface="DM Sans Medium"/>
                <a:ea typeface="DM Sans Medium"/>
              </a:rPr>
            </a:br>
            <a:r>
              <a:rPr lang="en-US" sz="3000" b="0" strike="noStrike" spc="-1" dirty="0">
                <a:solidFill>
                  <a:schemeClr val="dk1"/>
                </a:solidFill>
                <a:latin typeface="DM Sans Medium"/>
                <a:ea typeface="DM Sans Medium"/>
              </a:rPr>
              <a:t>Data Collection, Preprocessing, </a:t>
            </a:r>
            <a:br>
              <a:rPr lang="en-US" sz="3000" b="0" strike="noStrike" spc="-1" dirty="0">
                <a:solidFill>
                  <a:schemeClr val="dk1"/>
                </a:solidFill>
                <a:latin typeface="DM Sans Medium"/>
                <a:ea typeface="DM Sans Medium"/>
              </a:rPr>
            </a:br>
            <a:r>
              <a:rPr lang="en-US" sz="3000" b="0" strike="noStrike" spc="-1" dirty="0">
                <a:solidFill>
                  <a:schemeClr val="dk1"/>
                </a:solidFill>
                <a:latin typeface="DM Sans Medium"/>
                <a:ea typeface="DM Sans Medium"/>
              </a:rPr>
              <a:t>and Exploration</a:t>
            </a:r>
            <a:endParaRPr lang="fr-FR" sz="3000" b="0" strike="noStrike" spc="-1" dirty="0">
              <a:solidFill>
                <a:schemeClr val="dk1"/>
              </a:solidFill>
              <a:latin typeface="Arial"/>
            </a:endParaRPr>
          </a:p>
        </p:txBody>
      </p:sp>
      <p:sp>
        <p:nvSpPr>
          <p:cNvPr id="2" name="PlaceHolder 2">
            <a:extLst>
              <a:ext uri="{FF2B5EF4-FFF2-40B4-BE49-F238E27FC236}">
                <a16:creationId xmlns:a16="http://schemas.microsoft.com/office/drawing/2014/main" id="{0807DC4E-4B30-060E-29BB-FB9B359A63F9}"/>
              </a:ext>
            </a:extLst>
          </p:cNvPr>
          <p:cNvSpPr txBox="1">
            <a:spLocks/>
          </p:cNvSpPr>
          <p:nvPr/>
        </p:nvSpPr>
        <p:spPr>
          <a:xfrm>
            <a:off x="1258289" y="2275036"/>
            <a:ext cx="6627421" cy="1523520"/>
          </a:xfrm>
          <a:prstGeom prst="rect">
            <a:avLst/>
          </a:prstGeom>
          <a:noFill/>
          <a:ln w="0">
            <a:noFill/>
          </a:ln>
        </p:spPr>
        <p:txBody>
          <a:bodyPr lIns="91440" tIns="91440" rIns="91440" bIns="9144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1600" dirty="0"/>
              <a:t>In this milestone, we worked with a pre-labeled YOLO dataset for fire and smoke detection. Although the dataset included some built-in augmentation, we applied additional preprocessing techniques like resizing and custom augmentations (e.g., flipping, rotation) to enhance model generalization. We also created an exploratory data analysis (EDA) report to visualize class distributions. The outcome was a well-prepared dataset and a documented preprocessing pipeline, ready for training.</a:t>
            </a:r>
          </a:p>
        </p:txBody>
      </p:sp>
    </p:spTree>
  </p:cSld>
  <p:clrMapOvr>
    <a:masterClrMapping/>
  </p:clrMapOvr>
</p:sld>
</file>

<file path=ppt/theme/theme1.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7.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8.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9.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0.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309</TotalTime>
  <Words>695</Words>
  <Application>Microsoft Office PowerPoint</Application>
  <PresentationFormat>On-screen Show (16:9)</PresentationFormat>
  <Paragraphs>40</Paragraphs>
  <Slides>14</Slides>
  <Notes>0</Notes>
  <HiddenSlides>0</HiddenSlides>
  <MMClips>0</MMClips>
  <ScaleCrop>false</ScaleCrop>
  <HeadingPairs>
    <vt:vector size="6" baseType="variant">
      <vt:variant>
        <vt:lpstr>Fonts Used</vt:lpstr>
      </vt:variant>
      <vt:variant>
        <vt:i4>7</vt:i4>
      </vt:variant>
      <vt:variant>
        <vt:lpstr>Theme</vt:lpstr>
      </vt:variant>
      <vt:variant>
        <vt:i4>30</vt:i4>
      </vt:variant>
      <vt:variant>
        <vt:lpstr>Slide Titles</vt:lpstr>
      </vt:variant>
      <vt:variant>
        <vt:i4>14</vt:i4>
      </vt:variant>
    </vt:vector>
  </HeadingPairs>
  <TitlesOfParts>
    <vt:vector size="51" baseType="lpstr">
      <vt:lpstr>Arial</vt:lpstr>
      <vt:lpstr>Calibri</vt:lpstr>
      <vt:lpstr>DM Sans Medium</vt:lpstr>
      <vt:lpstr>OpenSymbol</vt:lpstr>
      <vt:lpstr>Roboto</vt:lpstr>
      <vt:lpstr>Symbol</vt:lpstr>
      <vt:lpstr>Wingdings</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Business Project Presentation by Slidesgo</vt:lpstr>
      <vt:lpstr>Slidesgo Final Pages</vt:lpstr>
      <vt:lpstr>Slidesgo Final Pages</vt:lpstr>
      <vt:lpstr>Deep Learning for Detection</vt:lpstr>
      <vt:lpstr>Group Members</vt:lpstr>
      <vt:lpstr>Introduction</vt:lpstr>
      <vt:lpstr>Project Overview</vt:lpstr>
      <vt:lpstr>Objective of the Project</vt:lpstr>
      <vt:lpstr>Significance of fire and smoke detection</vt:lpstr>
      <vt:lpstr>Overview of YOLO Data Set Format</vt:lpstr>
      <vt:lpstr>Milestones</vt:lpstr>
      <vt:lpstr>Milestone 1:  Data Collection, Preprocessing,  and Exploration</vt:lpstr>
      <vt:lpstr>Milestone 2: Image Classification and Object Detection Model Development</vt:lpstr>
      <vt:lpstr>Milestone 3:  Advanced Techniques, Transfer Learning, and Cloud Integration</vt:lpstr>
      <vt:lpstr>Milestone 4:  MLOps, Monitoring, and Web Interface</vt:lpstr>
      <vt:lpstr>Conclusion</vt:lpstr>
      <vt:lpstr>PowerPoint Presentation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Menna Tarek</dc:creator>
  <cp:lastModifiedBy>Menna Tarek</cp:lastModifiedBy>
  <cp:revision>11</cp:revision>
  <dcterms:modified xsi:type="dcterms:W3CDTF">2025-05-12T15:57:17Z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2025-05-11T20:10:17Z</dcterms:created>
  <dc:creator>Unknown Creator</dc:creator>
  <dc:description/>
  <dc:language>en-US</dc:language>
  <cp:lastModifiedBy>Unknown Creator</cp:lastModifiedBy>
  <dcterms:modified xsi:type="dcterms:W3CDTF">2025-05-11T20:10:17Z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